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12139" r:id="rId2"/>
    <p:sldId id="12124" r:id="rId3"/>
    <p:sldId id="257" r:id="rId4"/>
    <p:sldId id="258" r:id="rId5"/>
    <p:sldId id="259" r:id="rId6"/>
    <p:sldId id="284" r:id="rId7"/>
    <p:sldId id="285" r:id="rId8"/>
    <p:sldId id="286" r:id="rId9"/>
    <p:sldId id="287" r:id="rId10"/>
    <p:sldId id="288" r:id="rId11"/>
    <p:sldId id="290" r:id="rId12"/>
    <p:sldId id="293" r:id="rId13"/>
    <p:sldId id="294" r:id="rId14"/>
    <p:sldId id="291" r:id="rId15"/>
    <p:sldId id="292" r:id="rId16"/>
    <p:sldId id="289" r:id="rId17"/>
    <p:sldId id="268" r:id="rId18"/>
    <p:sldId id="12125" r:id="rId19"/>
    <p:sldId id="12128" r:id="rId20"/>
    <p:sldId id="12132" r:id="rId21"/>
    <p:sldId id="12126" r:id="rId22"/>
    <p:sldId id="12129" r:id="rId23"/>
    <p:sldId id="296" r:id="rId24"/>
    <p:sldId id="295" r:id="rId25"/>
    <p:sldId id="297" r:id="rId26"/>
    <p:sldId id="12127" r:id="rId27"/>
    <p:sldId id="12130" r:id="rId28"/>
    <p:sldId id="298" r:id="rId29"/>
    <p:sldId id="12137" r:id="rId30"/>
    <p:sldId id="299" r:id="rId31"/>
    <p:sldId id="300" r:id="rId32"/>
    <p:sldId id="301" r:id="rId33"/>
    <p:sldId id="12133" r:id="rId34"/>
    <p:sldId id="12134" r:id="rId35"/>
    <p:sldId id="12135" r:id="rId36"/>
    <p:sldId id="302" r:id="rId37"/>
    <p:sldId id="12136" r:id="rId38"/>
    <p:sldId id="305" r:id="rId39"/>
    <p:sldId id="313" r:id="rId40"/>
    <p:sldId id="308" r:id="rId41"/>
    <p:sldId id="309" r:id="rId42"/>
    <p:sldId id="12131" r:id="rId43"/>
    <p:sldId id="307" r:id="rId44"/>
    <p:sldId id="12138" r:id="rId45"/>
    <p:sldId id="306" r:id="rId46"/>
    <p:sldId id="310" r:id="rId47"/>
    <p:sldId id="311" r:id="rId48"/>
    <p:sldId id="312" r:id="rId49"/>
    <p:sldId id="256" r:id="rId50"/>
  </p:sldIdLst>
  <p:sldSz cx="12192000" cy="6858000"/>
  <p:notesSz cx="6858000" cy="9144000"/>
  <p:embeddedFontLst>
    <p:embeddedFont>
      <p:font typeface="等线" panose="02010600030101010101" pitchFamily="2" charset="-122"/>
      <p:regular r:id="rId52"/>
      <p:bold r:id="rId53"/>
    </p:embeddedFont>
    <p:embeddedFont>
      <p:font typeface="等线 Light" panose="02010600030101010101" pitchFamily="2" charset="-122"/>
      <p:regular r:id="rId54"/>
    </p:embeddedFont>
    <p:embeddedFont>
      <p:font typeface=".VnBook-Antiqua" panose="020B7200000000000000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UTM Avo" panose="02040603050506020204" pitchFamily="18" charset="0"/>
      <p:regular r:id="rId61"/>
      <p:bold r:id="rId62"/>
      <p:italic r:id="rId63"/>
      <p:boldItalic r:id="rId64"/>
    </p:embeddedFont>
    <p:embeddedFont>
      <p:font typeface="UTM Ericsson Capital" panose="02040603050506020204" pitchFamily="18" charset="0"/>
      <p:regular r:id="rId65"/>
    </p:embeddedFont>
    <p:embeddedFont>
      <p:font typeface="UTM French Vanilla" panose="02040603050506020204" pitchFamily="18" charset="0"/>
      <p:regular r:id="rId66"/>
    </p:embeddedFont>
    <p:embeddedFont>
      <p:font typeface="UVN Banh Mi" pitchFamily="2" charset="0"/>
      <p:regular r:id="rId67"/>
    </p:embeddedFont>
    <p:embeddedFont>
      <p:font typeface="UVN Binh Duong" pitchFamily="2" charset="0"/>
      <p:regular r:id="rId68"/>
    </p:embeddedFont>
    <p:embeddedFont>
      <p:font typeface="UVN La Xanh" panose="03020702040502020203" pitchFamily="66" charset="0"/>
      <p:regular r:id="rId69"/>
      <p:bold r:id="rId70"/>
      <p:italic r:id="rId71"/>
      <p:boldItalic r:id="rId7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649"/>
    <a:srgbClr val="526888"/>
    <a:srgbClr val="B4C0D2"/>
    <a:srgbClr val="E6E6E6"/>
    <a:srgbClr val="D0D0D0"/>
    <a:srgbClr val="5F2987"/>
    <a:srgbClr val="3D4D65"/>
    <a:srgbClr val="302425"/>
    <a:srgbClr val="FFBD7E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87167" autoAdjust="0"/>
  </p:normalViewPr>
  <p:slideViewPr>
    <p:cSldViewPr snapToGrid="0">
      <p:cViewPr varScale="1">
        <p:scale>
          <a:sx n="73" d="100"/>
          <a:sy n="73" d="100"/>
        </p:scale>
        <p:origin x="70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9AE0C-E3A3-4E46-BE94-C9F94F20351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CDDC-2B57-4EB8-978E-90245982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C1796-738F-403C-B61C-73290BF225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730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K'Ho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K'Ho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9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8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mẫu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2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A8274-E8EA-4FE2-8CAC-E9B81427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7A95C6-827B-4C8E-B528-F8A420732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D96A03-AF70-41F8-AFBF-15DBB7D3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497559-7C06-4A8C-BCAD-5448CF99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59073-8FB1-4072-9D05-1DDEC437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A747B9-2904-4E79-96D8-3E96D7A4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89777A-598E-4BCD-830D-C7B63262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734DD6-B9F4-4C0C-8B83-6196DBB3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D2D2B-C05D-48AD-81F3-920174B0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10B84-DAE8-4768-A537-B1BD14AD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65EB98-7671-4845-ADB3-490E37345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C1C55-CD95-4796-8262-AABB8831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76E296-F075-42AB-9B7F-19A9C853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72332B-1894-44A6-82CA-66004C5B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2C351-F3E1-431A-B7F0-8305C657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29AD8F-87CF-4A69-9174-E60B3A3BE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F95377-A910-4C69-BFB8-74FC4C787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1BFC26-47A8-4AD1-A9F6-E6A1D692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DC23F1-B407-42AE-9906-6EB6DA63C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22CDFE-7A2E-4767-80E9-3C173555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A6C8C-8EC3-4DAF-A398-EDC1C4D0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925DFD-3DF0-4C23-97B5-8B72B5EC6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767690-8AFA-47D3-9B82-4DDEA7DF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A019C-50A6-43E8-A07B-A9FC45EF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342721-6FAD-4E5A-AFF7-2109FDB8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DEF190-96D2-4058-B872-07FAF7733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1BAC19-1998-4F57-B088-C0EE22C1A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05D4A-A5EA-4530-958F-DFBCA5C0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60FC93-927B-4D36-A9F9-49943752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28B9E-A020-4E7D-B75E-6ED30EFD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6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26F12-8A3E-457D-B9CF-2900C25C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C6C96-5BA2-4D9E-A07C-40B12E4C6A28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A1F85-7433-4680-9270-1CEDCEB8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5666D-FF73-4E46-AF0A-982A17B1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72E6F-3011-43D9-A295-5EE5800185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85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449D0-379A-4182-AC47-C44AC4DEAF24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5E54A-F5E7-4DF6-9D29-B41D139353BB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392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601E2-5895-4A01-9C66-3B4021480DFD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BDA8F-8D88-456A-A6DA-A8FB46694176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853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0FB32-B45B-4838-AF92-D5A29DEDFFE3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41E00-8B3B-42B5-AB8D-340E766FA96D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57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8EAC-F917-4D0C-A343-D191FF2C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9D2F2-B45D-4685-BB3B-E317F577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9D9B4-404A-498B-80DE-8CEDAA37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BFAB3-FE74-401E-AEE3-41BDE094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785CF-BEB9-4694-8993-B69F7D59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97BE-1762-4479-8840-DE5335B7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C1F73E-E236-4C2F-8F44-2A458712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9EA76A-14F1-4D62-9C05-7BD02470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A2975E-2C07-460C-A3F4-9D38222E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7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EB18F3-A767-4E88-8F1B-C283D8EB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19363C-18FC-4FCD-A8B0-C4E59FF9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C3AC0B-3B07-48FD-A58C-8EA18DAF1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BEFDD7-D5BB-4CF6-88AE-A09BC160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5FBCF0-01B9-4575-B1DB-4F32164D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6F5F3A-02C2-4BFE-A72A-1A2518D6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5EDD1-5DAE-43A2-9CE4-FD088FA7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2B0523-23ED-454B-A9C9-9A2129C1D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20E22D-3F8C-4524-9764-40D5F0161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5E2FE5-1778-413C-9CAB-EF74A055F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BB5E50-88DE-4D31-ADFC-940537E6F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9FA8BB-E714-485A-9187-89411CC3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F5245F-9335-4393-A71C-03495120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25DDC40-31F4-4FE5-83C5-69A2C046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1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0E61B-2545-40BC-8AA7-80EAD7E8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E66047-575D-47A5-8B41-DFDADA98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0B39EB-AFFC-466D-A64C-29FF8A54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8A2FCE-F329-48E3-91E4-FA360116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6F0C7F-A2E0-421D-AD19-01D1457C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A089A2-797C-42D8-AE08-F741AC0D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15A032-F33E-4FF8-A057-4EF5F6CCB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7B153-FDAD-4F42-B5DD-3074AED2CA1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0CDF82-F378-4C3C-AA85-F3D4F799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96F5FD-A158-48D3-82FA-9021BD07B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6CB29-0E7E-4933-80CB-B841EF4FF16B}"/>
              </a:ext>
            </a:extLst>
          </p:cNvPr>
          <p:cNvSpPr/>
          <p:nvPr userDrawn="1"/>
        </p:nvSpPr>
        <p:spPr>
          <a:xfrm rot="16200000">
            <a:off x="11569394" y="222497"/>
            <a:ext cx="845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La Xanh" panose="03020702040502020203" pitchFamily="66" charset="0"/>
              </a:rPr>
              <a:t>KTUTS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7656A0-F929-4D38-97CA-71EBAEE5880A}"/>
              </a:ext>
            </a:extLst>
          </p:cNvPr>
          <p:cNvSpPr/>
          <p:nvPr userDrawn="1"/>
        </p:nvSpPr>
        <p:spPr>
          <a:xfrm>
            <a:off x="57856" y="0"/>
            <a:ext cx="1025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B6299-62E9-492E-9199-C2DC84582954}"/>
              </a:ext>
            </a:extLst>
          </p:cNvPr>
          <p:cNvSpPr txBox="1"/>
          <p:nvPr userDrawn="1"/>
        </p:nvSpPr>
        <p:spPr>
          <a:xfrm>
            <a:off x="1997947" y="909272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F422D1-77A8-4964-BB16-0074F38C2C1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8762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416E75-A9DB-4CE3-B9B5-4DE7D1C6B47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18011162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BD870B-8A34-4602-93F6-3B2A9A4C87E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-10436838"/>
            <a:ext cx="1881378" cy="1625303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FC3803-27E0-4365-85CA-010FF32B945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18011162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873945-6EFB-4C96-B2B8-E0800A96934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-10436838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5.jpg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6.pn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9.jpg"/><Relationship Id="rId5" Type="http://schemas.openxmlformats.org/officeDocument/2006/relationships/image" Target="../media/image8.emf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1.jpg"/><Relationship Id="rId5" Type="http://schemas.openxmlformats.org/officeDocument/2006/relationships/image" Target="../media/image8.emf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4.jpg"/><Relationship Id="rId5" Type="http://schemas.openxmlformats.org/officeDocument/2006/relationships/image" Target="../media/image8.emf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8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8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/>
          <a:stretch/>
        </p:blipFill>
        <p:spPr>
          <a:xfrm>
            <a:off x="593332" y="460131"/>
            <a:ext cx="6702818" cy="59377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7658928" y="3017846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87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accel="34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276176"/>
            <a:ext cx="8621486" cy="4305647"/>
          </a:xfrm>
          <a:prstGeom prst="round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Nguyễn Khoa Điềm sinh năm 1943 tại Thừa Thiên - Huế. Tên gọi khác của ông là Nguyễn Hải D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ơng.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Ông là một 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và là một nhà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chính trị Việt Nam. Ông đã từng nhận nhiều giải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ởng lớn về sáng tác thơ.</a:t>
            </a:r>
            <a:endParaRPr lang="vi-VN" sz="36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42" y="777311"/>
            <a:ext cx="3992321" cy="53099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81462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42" y="972125"/>
            <a:ext cx="5813358" cy="49203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972125"/>
            <a:ext cx="10145484" cy="502073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Khúc hát ru những em bé</a:t>
            </a:r>
            <a:b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trên l</a:t>
            </a:r>
            <a:r>
              <a:rPr lang="vi-VN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ng mẹ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sáng tác trong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những năm kháng chiến chống Mĩ gian khổ.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trong 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là một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phụ nữ dân tộc Tà-ôi. Thông qua lời ru của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mẹ, tác giả muốn nói lên vẻ đẹp của tâm hồn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yêu con, yêu cách mạng. </a:t>
            </a:r>
            <a:endParaRPr lang="vi-VN" sz="28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358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309958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484065"/>
              <a:chOff x="1057819" y="2131313"/>
              <a:chExt cx="1506643" cy="1484065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93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2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8" name="组合 1">
            <a:extLst>
              <a:ext uri="{FF2B5EF4-FFF2-40B4-BE49-F238E27FC236}">
                <a16:creationId xmlns:a16="http://schemas.microsoft.com/office/drawing/2014/main" id="{B3E0B5D6-3FFA-4439-9D9A-86586EAA2A62}"/>
              </a:ext>
            </a:extLst>
          </p:cNvPr>
          <p:cNvGrpSpPr/>
          <p:nvPr/>
        </p:nvGrpSpPr>
        <p:grpSpPr>
          <a:xfrm>
            <a:off x="-571002" y="-3062997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79" name="组合 7">
              <a:extLst>
                <a:ext uri="{FF2B5EF4-FFF2-40B4-BE49-F238E27FC236}">
                  <a16:creationId xmlns:a16="http://schemas.microsoft.com/office/drawing/2014/main" id="{B195D6B9-A607-41E9-A1DB-35C16C1EF85C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3" name="图片 4">
                <a:extLst>
                  <a:ext uri="{FF2B5EF4-FFF2-40B4-BE49-F238E27FC236}">
                    <a16:creationId xmlns:a16="http://schemas.microsoft.com/office/drawing/2014/main" id="{1F74E11C-7C0A-470D-86B4-F7C59A1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图片 5">
                <a:extLst>
                  <a:ext uri="{FF2B5EF4-FFF2-40B4-BE49-F238E27FC236}">
                    <a16:creationId xmlns:a16="http://schemas.microsoft.com/office/drawing/2014/main" id="{AB1D1685-A8B8-4461-81F8-6EC12423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0" name="组合 20">
              <a:extLst>
                <a:ext uri="{FF2B5EF4-FFF2-40B4-BE49-F238E27FC236}">
                  <a16:creationId xmlns:a16="http://schemas.microsoft.com/office/drawing/2014/main" id="{770759AE-550D-475F-A073-FB2326F76E63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81" name="矩形 18">
                <a:extLst>
                  <a:ext uri="{FF2B5EF4-FFF2-40B4-BE49-F238E27FC236}">
                    <a16:creationId xmlns:a16="http://schemas.microsoft.com/office/drawing/2014/main" id="{AD493E58-1515-4175-B82D-846B1AE7C081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文本框 19">
                <a:extLst>
                  <a:ext uri="{FF2B5EF4-FFF2-40B4-BE49-F238E27FC236}">
                    <a16:creationId xmlns:a16="http://schemas.microsoft.com/office/drawing/2014/main" id="{FDFA511E-6394-4EF1-A6F8-377D7DC93978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5" name="组合 6">
            <a:extLst>
              <a:ext uri="{FF2B5EF4-FFF2-40B4-BE49-F238E27FC236}">
                <a16:creationId xmlns:a16="http://schemas.microsoft.com/office/drawing/2014/main" id="{E0C8DE10-B537-4CED-ABF0-3DB6261D4E58}"/>
              </a:ext>
            </a:extLst>
          </p:cNvPr>
          <p:cNvGrpSpPr/>
          <p:nvPr/>
        </p:nvGrpSpPr>
        <p:grpSpPr>
          <a:xfrm>
            <a:off x="4235908" y="-3062997"/>
            <a:ext cx="2315993" cy="231980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86" name="组合 11">
              <a:extLst>
                <a:ext uri="{FF2B5EF4-FFF2-40B4-BE49-F238E27FC236}">
                  <a16:creationId xmlns:a16="http://schemas.microsoft.com/office/drawing/2014/main" id="{D5934049-B309-4379-9AEC-DF8C95A8FFD6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0" name="图片 12">
                <a:extLst>
                  <a:ext uri="{FF2B5EF4-FFF2-40B4-BE49-F238E27FC236}">
                    <a16:creationId xmlns:a16="http://schemas.microsoft.com/office/drawing/2014/main" id="{0425FD2B-280B-4F04-B9EA-A893AA40B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1" name="图片 13">
                <a:extLst>
                  <a:ext uri="{FF2B5EF4-FFF2-40B4-BE49-F238E27FC236}">
                    <a16:creationId xmlns:a16="http://schemas.microsoft.com/office/drawing/2014/main" id="{F4D53856-7CE8-43BB-8804-2507B0BA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7" name="组合 24">
              <a:extLst>
                <a:ext uri="{FF2B5EF4-FFF2-40B4-BE49-F238E27FC236}">
                  <a16:creationId xmlns:a16="http://schemas.microsoft.com/office/drawing/2014/main" id="{ECE95EFD-A683-43FA-AA23-2D8B1D95321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88" name="矩形 25">
                <a:extLst>
                  <a:ext uri="{FF2B5EF4-FFF2-40B4-BE49-F238E27FC236}">
                    <a16:creationId xmlns:a16="http://schemas.microsoft.com/office/drawing/2014/main" id="{0C02C145-7660-451D-A4BD-8E5B2B77037D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文本框 26">
                <a:extLst>
                  <a:ext uri="{FF2B5EF4-FFF2-40B4-BE49-F238E27FC236}">
                    <a16:creationId xmlns:a16="http://schemas.microsoft.com/office/drawing/2014/main" id="{EF5D220A-2672-40B9-BC8D-24C287DEA47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2" name="组合 30">
            <a:extLst>
              <a:ext uri="{FF2B5EF4-FFF2-40B4-BE49-F238E27FC236}">
                <a16:creationId xmlns:a16="http://schemas.microsoft.com/office/drawing/2014/main" id="{5F486543-39D3-44BF-AE07-6CC4788780EA}"/>
              </a:ext>
            </a:extLst>
          </p:cNvPr>
          <p:cNvGrpSpPr/>
          <p:nvPr/>
        </p:nvGrpSpPr>
        <p:grpSpPr>
          <a:xfrm>
            <a:off x="6639363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93" name="组合 14">
              <a:extLst>
                <a:ext uri="{FF2B5EF4-FFF2-40B4-BE49-F238E27FC236}">
                  <a16:creationId xmlns:a16="http://schemas.microsoft.com/office/drawing/2014/main" id="{108BC01F-68A6-40D8-A9F5-7CFA42A087A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7" name="图片 15">
                <a:extLst>
                  <a:ext uri="{FF2B5EF4-FFF2-40B4-BE49-F238E27FC236}">
                    <a16:creationId xmlns:a16="http://schemas.microsoft.com/office/drawing/2014/main" id="{7EA45B30-F525-4523-BDFD-AD3D99727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4E3EF2B1-84AA-459B-AB66-D2E4762F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组合 27">
              <a:extLst>
                <a:ext uri="{FF2B5EF4-FFF2-40B4-BE49-F238E27FC236}">
                  <a16:creationId xmlns:a16="http://schemas.microsoft.com/office/drawing/2014/main" id="{BF6D0B18-3CB0-4582-BB8B-3A1AF4732EBE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95" name="矩形 28">
                <a:extLst>
                  <a:ext uri="{FF2B5EF4-FFF2-40B4-BE49-F238E27FC236}">
                    <a16:creationId xmlns:a16="http://schemas.microsoft.com/office/drawing/2014/main" id="{9A108F01-5553-4C71-84EA-819DEA964F6B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29">
                <a:extLst>
                  <a:ext uri="{FF2B5EF4-FFF2-40B4-BE49-F238E27FC236}">
                    <a16:creationId xmlns:a16="http://schemas.microsoft.com/office/drawing/2014/main" id="{2EC89001-BAE6-4483-9863-37FA8F3ABB5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9" name="组合 30">
            <a:extLst>
              <a:ext uri="{FF2B5EF4-FFF2-40B4-BE49-F238E27FC236}">
                <a16:creationId xmlns:a16="http://schemas.microsoft.com/office/drawing/2014/main" id="{F7FFF9E9-F33D-4B7D-AE9A-ECD9BEC4135E}"/>
              </a:ext>
            </a:extLst>
          </p:cNvPr>
          <p:cNvGrpSpPr/>
          <p:nvPr/>
        </p:nvGrpSpPr>
        <p:grpSpPr>
          <a:xfrm>
            <a:off x="9042818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0" name="组合 14">
              <a:extLst>
                <a:ext uri="{FF2B5EF4-FFF2-40B4-BE49-F238E27FC236}">
                  <a16:creationId xmlns:a16="http://schemas.microsoft.com/office/drawing/2014/main" id="{AC71B7DF-2C0E-4843-8D8C-20AD8E8F8302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4" name="图片 15">
                <a:extLst>
                  <a:ext uri="{FF2B5EF4-FFF2-40B4-BE49-F238E27FC236}">
                    <a16:creationId xmlns:a16="http://schemas.microsoft.com/office/drawing/2014/main" id="{C94AB41A-680B-44BD-A436-E90046AE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5" name="图片 16">
                <a:extLst>
                  <a:ext uri="{FF2B5EF4-FFF2-40B4-BE49-F238E27FC236}">
                    <a16:creationId xmlns:a16="http://schemas.microsoft.com/office/drawing/2014/main" id="{F76DD977-6305-4868-8ED3-6350F7C41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1" name="组合 27">
              <a:extLst>
                <a:ext uri="{FF2B5EF4-FFF2-40B4-BE49-F238E27FC236}">
                  <a16:creationId xmlns:a16="http://schemas.microsoft.com/office/drawing/2014/main" id="{C30C5E10-8453-4BA5-BA55-96C24C422EC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02" name="矩形 28">
                <a:extLst>
                  <a:ext uri="{FF2B5EF4-FFF2-40B4-BE49-F238E27FC236}">
                    <a16:creationId xmlns:a16="http://schemas.microsoft.com/office/drawing/2014/main" id="{5B0716D7-3436-469F-964D-D7C9766D5CA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文本框 29">
                <a:extLst>
                  <a:ext uri="{FF2B5EF4-FFF2-40B4-BE49-F238E27FC236}">
                    <a16:creationId xmlns:a16="http://schemas.microsoft.com/office/drawing/2014/main" id="{A9696128-D545-4402-BB7B-208B8791449E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3917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 .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10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tle 13">
            <a:extLst>
              <a:ext uri="{FF2B5EF4-FFF2-40B4-BE49-F238E27FC236}">
                <a16:creationId xmlns:a16="http://schemas.microsoft.com/office/drawing/2014/main" id="{682D0A58-7F46-4E46-ABFB-1FF537F7D9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80" y="3114151"/>
            <a:ext cx="75279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loud Callout 16">
            <a:extLst>
              <a:ext uri="{FF2B5EF4-FFF2-40B4-BE49-F238E27FC236}">
                <a16:creationId xmlns:a16="http://schemas.microsoft.com/office/drawing/2014/main" id="{62C8962E-7283-4338-A3DD-E4427B9C87E9}"/>
              </a:ext>
            </a:extLst>
          </p:cNvPr>
          <p:cNvSpPr/>
          <p:nvPr/>
        </p:nvSpPr>
        <p:spPr>
          <a:xfrm>
            <a:off x="2133600" y="595313"/>
            <a:ext cx="5029200" cy="1524000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Title 13">
            <a:extLst>
              <a:ext uri="{FF2B5EF4-FFF2-40B4-BE49-F238E27FC236}">
                <a16:creationId xmlns:a16="http://schemas.microsoft.com/office/drawing/2014/main" id="{90E872C2-4EDB-4CD7-868D-1FD85DF29DE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69963"/>
            <a:ext cx="43354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4" name="矩形 18">
              <a:extLst>
                <a:ext uri="{FF2B5EF4-FFF2-40B4-BE49-F238E27FC236}">
                  <a16:creationId xmlns:a16="http://schemas.microsoft.com/office/drawing/2014/main" id="{878690B4-9F59-4C49-B1D6-AD63DA772C2F}"/>
                </a:ext>
              </a:extLst>
            </p:cNvPr>
            <p:cNvSpPr/>
            <p:nvPr/>
          </p:nvSpPr>
          <p:spPr>
            <a:xfrm>
              <a:off x="1057819" y="2194075"/>
              <a:ext cx="1506643" cy="1647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LUYỆN ĐỌC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6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LẦN 1</a:t>
              </a:r>
              <a:endParaRPr lang="zh-CN" altLang="en-US" sz="60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8" name="组合 1">
            <a:extLst>
              <a:ext uri="{FF2B5EF4-FFF2-40B4-BE49-F238E27FC236}">
                <a16:creationId xmlns:a16="http://schemas.microsoft.com/office/drawing/2014/main" id="{B3E0B5D6-3FFA-4439-9D9A-86586EAA2A62}"/>
              </a:ext>
            </a:extLst>
          </p:cNvPr>
          <p:cNvGrpSpPr/>
          <p:nvPr/>
        </p:nvGrpSpPr>
        <p:grpSpPr>
          <a:xfrm>
            <a:off x="-571002" y="-3062997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79" name="组合 7">
              <a:extLst>
                <a:ext uri="{FF2B5EF4-FFF2-40B4-BE49-F238E27FC236}">
                  <a16:creationId xmlns:a16="http://schemas.microsoft.com/office/drawing/2014/main" id="{B195D6B9-A607-41E9-A1DB-35C16C1EF85C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3" name="图片 4">
                <a:extLst>
                  <a:ext uri="{FF2B5EF4-FFF2-40B4-BE49-F238E27FC236}">
                    <a16:creationId xmlns:a16="http://schemas.microsoft.com/office/drawing/2014/main" id="{1F74E11C-7C0A-470D-86B4-F7C59A1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图片 5">
                <a:extLst>
                  <a:ext uri="{FF2B5EF4-FFF2-40B4-BE49-F238E27FC236}">
                    <a16:creationId xmlns:a16="http://schemas.microsoft.com/office/drawing/2014/main" id="{AB1D1685-A8B8-4461-81F8-6EC12423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0" name="组合 20">
              <a:extLst>
                <a:ext uri="{FF2B5EF4-FFF2-40B4-BE49-F238E27FC236}">
                  <a16:creationId xmlns:a16="http://schemas.microsoft.com/office/drawing/2014/main" id="{770759AE-550D-475F-A073-FB2326F76E63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81" name="矩形 18">
                <a:extLst>
                  <a:ext uri="{FF2B5EF4-FFF2-40B4-BE49-F238E27FC236}">
                    <a16:creationId xmlns:a16="http://schemas.microsoft.com/office/drawing/2014/main" id="{AD493E58-1515-4175-B82D-846B1AE7C081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文本框 19">
                <a:extLst>
                  <a:ext uri="{FF2B5EF4-FFF2-40B4-BE49-F238E27FC236}">
                    <a16:creationId xmlns:a16="http://schemas.microsoft.com/office/drawing/2014/main" id="{FDFA511E-6394-4EF1-A6F8-377D7DC93978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5" name="组合 6">
            <a:extLst>
              <a:ext uri="{FF2B5EF4-FFF2-40B4-BE49-F238E27FC236}">
                <a16:creationId xmlns:a16="http://schemas.microsoft.com/office/drawing/2014/main" id="{E0C8DE10-B537-4CED-ABF0-3DB6261D4E58}"/>
              </a:ext>
            </a:extLst>
          </p:cNvPr>
          <p:cNvGrpSpPr/>
          <p:nvPr/>
        </p:nvGrpSpPr>
        <p:grpSpPr>
          <a:xfrm>
            <a:off x="4235908" y="-3062997"/>
            <a:ext cx="2315993" cy="231980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86" name="组合 11">
              <a:extLst>
                <a:ext uri="{FF2B5EF4-FFF2-40B4-BE49-F238E27FC236}">
                  <a16:creationId xmlns:a16="http://schemas.microsoft.com/office/drawing/2014/main" id="{D5934049-B309-4379-9AEC-DF8C95A8FFD6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0" name="图片 12">
                <a:extLst>
                  <a:ext uri="{FF2B5EF4-FFF2-40B4-BE49-F238E27FC236}">
                    <a16:creationId xmlns:a16="http://schemas.microsoft.com/office/drawing/2014/main" id="{0425FD2B-280B-4F04-B9EA-A893AA40B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1" name="图片 13">
                <a:extLst>
                  <a:ext uri="{FF2B5EF4-FFF2-40B4-BE49-F238E27FC236}">
                    <a16:creationId xmlns:a16="http://schemas.microsoft.com/office/drawing/2014/main" id="{F4D53856-7CE8-43BB-8804-2507B0BA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7" name="组合 24">
              <a:extLst>
                <a:ext uri="{FF2B5EF4-FFF2-40B4-BE49-F238E27FC236}">
                  <a16:creationId xmlns:a16="http://schemas.microsoft.com/office/drawing/2014/main" id="{ECE95EFD-A683-43FA-AA23-2D8B1D95321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88" name="矩形 25">
                <a:extLst>
                  <a:ext uri="{FF2B5EF4-FFF2-40B4-BE49-F238E27FC236}">
                    <a16:creationId xmlns:a16="http://schemas.microsoft.com/office/drawing/2014/main" id="{0C02C145-7660-451D-A4BD-8E5B2B77037D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文本框 26">
                <a:extLst>
                  <a:ext uri="{FF2B5EF4-FFF2-40B4-BE49-F238E27FC236}">
                    <a16:creationId xmlns:a16="http://schemas.microsoft.com/office/drawing/2014/main" id="{EF5D220A-2672-40B9-BC8D-24C287DEA47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2" name="组合 30">
            <a:extLst>
              <a:ext uri="{FF2B5EF4-FFF2-40B4-BE49-F238E27FC236}">
                <a16:creationId xmlns:a16="http://schemas.microsoft.com/office/drawing/2014/main" id="{5F486543-39D3-44BF-AE07-6CC4788780EA}"/>
              </a:ext>
            </a:extLst>
          </p:cNvPr>
          <p:cNvGrpSpPr/>
          <p:nvPr/>
        </p:nvGrpSpPr>
        <p:grpSpPr>
          <a:xfrm>
            <a:off x="6639363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93" name="组合 14">
              <a:extLst>
                <a:ext uri="{FF2B5EF4-FFF2-40B4-BE49-F238E27FC236}">
                  <a16:creationId xmlns:a16="http://schemas.microsoft.com/office/drawing/2014/main" id="{108BC01F-68A6-40D8-A9F5-7CFA42A087A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7" name="图片 15">
                <a:extLst>
                  <a:ext uri="{FF2B5EF4-FFF2-40B4-BE49-F238E27FC236}">
                    <a16:creationId xmlns:a16="http://schemas.microsoft.com/office/drawing/2014/main" id="{7EA45B30-F525-4523-BDFD-AD3D99727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4E3EF2B1-84AA-459B-AB66-D2E4762F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组合 27">
              <a:extLst>
                <a:ext uri="{FF2B5EF4-FFF2-40B4-BE49-F238E27FC236}">
                  <a16:creationId xmlns:a16="http://schemas.microsoft.com/office/drawing/2014/main" id="{BF6D0B18-3CB0-4582-BB8B-3A1AF4732EBE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95" name="矩形 28">
                <a:extLst>
                  <a:ext uri="{FF2B5EF4-FFF2-40B4-BE49-F238E27FC236}">
                    <a16:creationId xmlns:a16="http://schemas.microsoft.com/office/drawing/2014/main" id="{9A108F01-5553-4C71-84EA-819DEA964F6B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29">
                <a:extLst>
                  <a:ext uri="{FF2B5EF4-FFF2-40B4-BE49-F238E27FC236}">
                    <a16:creationId xmlns:a16="http://schemas.microsoft.com/office/drawing/2014/main" id="{2EC89001-BAE6-4483-9863-37FA8F3ABB5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9" name="组合 30">
            <a:extLst>
              <a:ext uri="{FF2B5EF4-FFF2-40B4-BE49-F238E27FC236}">
                <a16:creationId xmlns:a16="http://schemas.microsoft.com/office/drawing/2014/main" id="{F7FFF9E9-F33D-4B7D-AE9A-ECD9BEC4135E}"/>
              </a:ext>
            </a:extLst>
          </p:cNvPr>
          <p:cNvGrpSpPr/>
          <p:nvPr/>
        </p:nvGrpSpPr>
        <p:grpSpPr>
          <a:xfrm>
            <a:off x="9042818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0" name="组合 14">
              <a:extLst>
                <a:ext uri="{FF2B5EF4-FFF2-40B4-BE49-F238E27FC236}">
                  <a16:creationId xmlns:a16="http://schemas.microsoft.com/office/drawing/2014/main" id="{AC71B7DF-2C0E-4843-8D8C-20AD8E8F8302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4" name="图片 15">
                <a:extLst>
                  <a:ext uri="{FF2B5EF4-FFF2-40B4-BE49-F238E27FC236}">
                    <a16:creationId xmlns:a16="http://schemas.microsoft.com/office/drawing/2014/main" id="{C94AB41A-680B-44BD-A436-E90046AE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5" name="图片 16">
                <a:extLst>
                  <a:ext uri="{FF2B5EF4-FFF2-40B4-BE49-F238E27FC236}">
                    <a16:creationId xmlns:a16="http://schemas.microsoft.com/office/drawing/2014/main" id="{F76DD977-6305-4868-8ED3-6350F7C41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1" name="组合 27">
              <a:extLst>
                <a:ext uri="{FF2B5EF4-FFF2-40B4-BE49-F238E27FC236}">
                  <a16:creationId xmlns:a16="http://schemas.microsoft.com/office/drawing/2014/main" id="{C30C5E10-8453-4BA5-BA55-96C24C422EC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02" name="矩形 28">
                <a:extLst>
                  <a:ext uri="{FF2B5EF4-FFF2-40B4-BE49-F238E27FC236}">
                    <a16:creationId xmlns:a16="http://schemas.microsoft.com/office/drawing/2014/main" id="{5B0716D7-3436-469F-964D-D7C9766D5CA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文本框 29">
                <a:extLst>
                  <a:ext uri="{FF2B5EF4-FFF2-40B4-BE49-F238E27FC236}">
                    <a16:creationId xmlns:a16="http://schemas.microsoft.com/office/drawing/2014/main" id="{A9696128-D545-4402-BB7B-208B8791449E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6416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 .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9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" y="-2574"/>
            <a:ext cx="12192000" cy="685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76403" y="2553869"/>
            <a:ext cx="5155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UTM Ericsson Capital" panose="02040603050506020204" pitchFamily="18" charset="0"/>
              </a:rPr>
              <a:t>Kiểm</a:t>
            </a:r>
            <a:r>
              <a:rPr lang="en-US" sz="4400" b="1" dirty="0">
                <a:solidFill>
                  <a:srgbClr val="00B050"/>
                </a:solidFill>
                <a:latin typeface="UTM Ericsson Capital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Ericsson Capital" panose="02040603050506020204" pitchFamily="18" charset="0"/>
              </a:rPr>
              <a:t>tra</a:t>
            </a:r>
            <a:r>
              <a:rPr lang="en-US" sz="4400" b="1" dirty="0">
                <a:solidFill>
                  <a:srgbClr val="00B050"/>
                </a:solidFill>
                <a:latin typeface="UTM Ericsson Capital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Ericsson Capital" panose="02040603050506020204" pitchFamily="18" charset="0"/>
              </a:rPr>
              <a:t>bài</a:t>
            </a:r>
            <a:r>
              <a:rPr lang="en-US" sz="4400" b="1" dirty="0">
                <a:solidFill>
                  <a:srgbClr val="00B050"/>
                </a:solidFill>
                <a:latin typeface="UTM Ericsson Capital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Ericsson Capital" panose="02040603050506020204" pitchFamily="18" charset="0"/>
              </a:rPr>
              <a:t>cũ</a:t>
            </a:r>
            <a:endParaRPr lang="en-US" sz="4400" b="1" dirty="0">
              <a:solidFill>
                <a:srgbClr val="00B050"/>
              </a:solidFill>
              <a:latin typeface="UTM Ericsson Capital" panose="0204060305050602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68871" y="3604853"/>
            <a:ext cx="69552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00" b="1" dirty="0" err="1">
                <a:solidFill>
                  <a:srgbClr val="F044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</a:rPr>
              <a:t>Hoa</a:t>
            </a:r>
            <a:r>
              <a:rPr lang="en-US" sz="11200" b="1" dirty="0">
                <a:solidFill>
                  <a:srgbClr val="F044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11200" b="1" dirty="0" err="1">
                <a:solidFill>
                  <a:srgbClr val="F044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</a:rPr>
              <a:t>học</a:t>
            </a:r>
            <a:r>
              <a:rPr lang="en-US" sz="11200" b="1" dirty="0">
                <a:solidFill>
                  <a:srgbClr val="F044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11200" b="1" dirty="0" err="1">
                <a:solidFill>
                  <a:srgbClr val="F044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</a:rPr>
              <a:t>trò</a:t>
            </a:r>
            <a:endParaRPr lang="en-US" sz="11200" b="1" dirty="0">
              <a:solidFill>
                <a:srgbClr val="F0442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3361918" y="123388"/>
            <a:ext cx="5506636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</a:t>
            </a:r>
            <a:endParaRPr lang="vi-VN" sz="5400" b="1" dirty="0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7077456" y="2098494"/>
            <a:ext cx="281635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a-kay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141BC5E1-C3FD-4702-BDAF-0712F0B4E3EA}"/>
              </a:ext>
            </a:extLst>
          </p:cNvPr>
          <p:cNvSpPr/>
          <p:nvPr/>
        </p:nvSpPr>
        <p:spPr>
          <a:xfrm>
            <a:off x="7077457" y="4019727"/>
            <a:ext cx="281635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Ka-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9565F0EF-266E-43DA-80D3-B55DA15700B3}"/>
              </a:ext>
            </a:extLst>
          </p:cNvPr>
          <p:cNvSpPr/>
          <p:nvPr/>
        </p:nvSpPr>
        <p:spPr>
          <a:xfrm>
            <a:off x="2298193" y="2098494"/>
            <a:ext cx="281635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hổi</a:t>
            </a:r>
            <a:endParaRPr lang="en-US" sz="4000" b="1" dirty="0">
              <a:solidFill>
                <a:srgbClr val="2A3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D818A65B-5237-426E-8568-6B2D414DD100}"/>
              </a:ext>
            </a:extLst>
          </p:cNvPr>
          <p:cNvSpPr/>
          <p:nvPr/>
        </p:nvSpPr>
        <p:spPr>
          <a:xfrm>
            <a:off x="2298193" y="4019727"/>
            <a:ext cx="281635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4000" b="1" dirty="0">
              <a:solidFill>
                <a:srgbClr val="2A3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0" grpId="0" animBg="1"/>
      <p:bldP spid="13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4" name="矩形 18">
              <a:extLst>
                <a:ext uri="{FF2B5EF4-FFF2-40B4-BE49-F238E27FC236}">
                  <a16:creationId xmlns:a16="http://schemas.microsoft.com/office/drawing/2014/main" id="{878690B4-9F59-4C49-B1D6-AD63DA772C2F}"/>
                </a:ext>
              </a:extLst>
            </p:cNvPr>
            <p:cNvSpPr/>
            <p:nvPr/>
          </p:nvSpPr>
          <p:spPr>
            <a:xfrm>
              <a:off x="1057819" y="2194075"/>
              <a:ext cx="1506643" cy="1647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LUYỆN ĐỌC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6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LẦN 2</a:t>
              </a:r>
              <a:endParaRPr lang="zh-CN" altLang="en-US" sz="60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8" name="组合 1">
            <a:extLst>
              <a:ext uri="{FF2B5EF4-FFF2-40B4-BE49-F238E27FC236}">
                <a16:creationId xmlns:a16="http://schemas.microsoft.com/office/drawing/2014/main" id="{B3E0B5D6-3FFA-4439-9D9A-86586EAA2A62}"/>
              </a:ext>
            </a:extLst>
          </p:cNvPr>
          <p:cNvGrpSpPr/>
          <p:nvPr/>
        </p:nvGrpSpPr>
        <p:grpSpPr>
          <a:xfrm>
            <a:off x="-571002" y="-3062997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79" name="组合 7">
              <a:extLst>
                <a:ext uri="{FF2B5EF4-FFF2-40B4-BE49-F238E27FC236}">
                  <a16:creationId xmlns:a16="http://schemas.microsoft.com/office/drawing/2014/main" id="{B195D6B9-A607-41E9-A1DB-35C16C1EF85C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3" name="图片 4">
                <a:extLst>
                  <a:ext uri="{FF2B5EF4-FFF2-40B4-BE49-F238E27FC236}">
                    <a16:creationId xmlns:a16="http://schemas.microsoft.com/office/drawing/2014/main" id="{1F74E11C-7C0A-470D-86B4-F7C59A1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图片 5">
                <a:extLst>
                  <a:ext uri="{FF2B5EF4-FFF2-40B4-BE49-F238E27FC236}">
                    <a16:creationId xmlns:a16="http://schemas.microsoft.com/office/drawing/2014/main" id="{AB1D1685-A8B8-4461-81F8-6EC12423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0" name="组合 20">
              <a:extLst>
                <a:ext uri="{FF2B5EF4-FFF2-40B4-BE49-F238E27FC236}">
                  <a16:creationId xmlns:a16="http://schemas.microsoft.com/office/drawing/2014/main" id="{770759AE-550D-475F-A073-FB2326F76E63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81" name="矩形 18">
                <a:extLst>
                  <a:ext uri="{FF2B5EF4-FFF2-40B4-BE49-F238E27FC236}">
                    <a16:creationId xmlns:a16="http://schemas.microsoft.com/office/drawing/2014/main" id="{AD493E58-1515-4175-B82D-846B1AE7C081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文本框 19">
                <a:extLst>
                  <a:ext uri="{FF2B5EF4-FFF2-40B4-BE49-F238E27FC236}">
                    <a16:creationId xmlns:a16="http://schemas.microsoft.com/office/drawing/2014/main" id="{FDFA511E-6394-4EF1-A6F8-377D7DC93978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5" name="组合 6">
            <a:extLst>
              <a:ext uri="{FF2B5EF4-FFF2-40B4-BE49-F238E27FC236}">
                <a16:creationId xmlns:a16="http://schemas.microsoft.com/office/drawing/2014/main" id="{E0C8DE10-B537-4CED-ABF0-3DB6261D4E58}"/>
              </a:ext>
            </a:extLst>
          </p:cNvPr>
          <p:cNvGrpSpPr/>
          <p:nvPr/>
        </p:nvGrpSpPr>
        <p:grpSpPr>
          <a:xfrm>
            <a:off x="4235908" y="-3062997"/>
            <a:ext cx="2315993" cy="231980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86" name="组合 11">
              <a:extLst>
                <a:ext uri="{FF2B5EF4-FFF2-40B4-BE49-F238E27FC236}">
                  <a16:creationId xmlns:a16="http://schemas.microsoft.com/office/drawing/2014/main" id="{D5934049-B309-4379-9AEC-DF8C95A8FFD6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0" name="图片 12">
                <a:extLst>
                  <a:ext uri="{FF2B5EF4-FFF2-40B4-BE49-F238E27FC236}">
                    <a16:creationId xmlns:a16="http://schemas.microsoft.com/office/drawing/2014/main" id="{0425FD2B-280B-4F04-B9EA-A893AA40B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1" name="图片 13">
                <a:extLst>
                  <a:ext uri="{FF2B5EF4-FFF2-40B4-BE49-F238E27FC236}">
                    <a16:creationId xmlns:a16="http://schemas.microsoft.com/office/drawing/2014/main" id="{F4D53856-7CE8-43BB-8804-2507B0BA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7" name="组合 24">
              <a:extLst>
                <a:ext uri="{FF2B5EF4-FFF2-40B4-BE49-F238E27FC236}">
                  <a16:creationId xmlns:a16="http://schemas.microsoft.com/office/drawing/2014/main" id="{ECE95EFD-A683-43FA-AA23-2D8B1D95321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88" name="矩形 25">
                <a:extLst>
                  <a:ext uri="{FF2B5EF4-FFF2-40B4-BE49-F238E27FC236}">
                    <a16:creationId xmlns:a16="http://schemas.microsoft.com/office/drawing/2014/main" id="{0C02C145-7660-451D-A4BD-8E5B2B77037D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文本框 26">
                <a:extLst>
                  <a:ext uri="{FF2B5EF4-FFF2-40B4-BE49-F238E27FC236}">
                    <a16:creationId xmlns:a16="http://schemas.microsoft.com/office/drawing/2014/main" id="{EF5D220A-2672-40B9-BC8D-24C287DEA47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2" name="组合 30">
            <a:extLst>
              <a:ext uri="{FF2B5EF4-FFF2-40B4-BE49-F238E27FC236}">
                <a16:creationId xmlns:a16="http://schemas.microsoft.com/office/drawing/2014/main" id="{5F486543-39D3-44BF-AE07-6CC4788780EA}"/>
              </a:ext>
            </a:extLst>
          </p:cNvPr>
          <p:cNvGrpSpPr/>
          <p:nvPr/>
        </p:nvGrpSpPr>
        <p:grpSpPr>
          <a:xfrm>
            <a:off x="6639363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93" name="组合 14">
              <a:extLst>
                <a:ext uri="{FF2B5EF4-FFF2-40B4-BE49-F238E27FC236}">
                  <a16:creationId xmlns:a16="http://schemas.microsoft.com/office/drawing/2014/main" id="{108BC01F-68A6-40D8-A9F5-7CFA42A087A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7" name="图片 15">
                <a:extLst>
                  <a:ext uri="{FF2B5EF4-FFF2-40B4-BE49-F238E27FC236}">
                    <a16:creationId xmlns:a16="http://schemas.microsoft.com/office/drawing/2014/main" id="{7EA45B30-F525-4523-BDFD-AD3D99727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4E3EF2B1-84AA-459B-AB66-D2E4762F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组合 27">
              <a:extLst>
                <a:ext uri="{FF2B5EF4-FFF2-40B4-BE49-F238E27FC236}">
                  <a16:creationId xmlns:a16="http://schemas.microsoft.com/office/drawing/2014/main" id="{BF6D0B18-3CB0-4582-BB8B-3A1AF4732EBE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95" name="矩形 28">
                <a:extLst>
                  <a:ext uri="{FF2B5EF4-FFF2-40B4-BE49-F238E27FC236}">
                    <a16:creationId xmlns:a16="http://schemas.microsoft.com/office/drawing/2014/main" id="{9A108F01-5553-4C71-84EA-819DEA964F6B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29">
                <a:extLst>
                  <a:ext uri="{FF2B5EF4-FFF2-40B4-BE49-F238E27FC236}">
                    <a16:creationId xmlns:a16="http://schemas.microsoft.com/office/drawing/2014/main" id="{2EC89001-BAE6-4483-9863-37FA8F3ABB5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9" name="组合 30">
            <a:extLst>
              <a:ext uri="{FF2B5EF4-FFF2-40B4-BE49-F238E27FC236}">
                <a16:creationId xmlns:a16="http://schemas.microsoft.com/office/drawing/2014/main" id="{F7FFF9E9-F33D-4B7D-AE9A-ECD9BEC4135E}"/>
              </a:ext>
            </a:extLst>
          </p:cNvPr>
          <p:cNvGrpSpPr/>
          <p:nvPr/>
        </p:nvGrpSpPr>
        <p:grpSpPr>
          <a:xfrm>
            <a:off x="9042818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0" name="组合 14">
              <a:extLst>
                <a:ext uri="{FF2B5EF4-FFF2-40B4-BE49-F238E27FC236}">
                  <a16:creationId xmlns:a16="http://schemas.microsoft.com/office/drawing/2014/main" id="{AC71B7DF-2C0E-4843-8D8C-20AD8E8F8302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4" name="图片 15">
                <a:extLst>
                  <a:ext uri="{FF2B5EF4-FFF2-40B4-BE49-F238E27FC236}">
                    <a16:creationId xmlns:a16="http://schemas.microsoft.com/office/drawing/2014/main" id="{C94AB41A-680B-44BD-A436-E90046AE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5" name="图片 16">
                <a:extLst>
                  <a:ext uri="{FF2B5EF4-FFF2-40B4-BE49-F238E27FC236}">
                    <a16:creationId xmlns:a16="http://schemas.microsoft.com/office/drawing/2014/main" id="{F76DD977-6305-4868-8ED3-6350F7C41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1" name="组合 27">
              <a:extLst>
                <a:ext uri="{FF2B5EF4-FFF2-40B4-BE49-F238E27FC236}">
                  <a16:creationId xmlns:a16="http://schemas.microsoft.com/office/drawing/2014/main" id="{C30C5E10-8453-4BA5-BA55-96C24C422EC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02" name="矩形 28">
                <a:extLst>
                  <a:ext uri="{FF2B5EF4-FFF2-40B4-BE49-F238E27FC236}">
                    <a16:creationId xmlns:a16="http://schemas.microsoft.com/office/drawing/2014/main" id="{5B0716D7-3436-469F-964D-D7C9766D5CA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文本框 29">
                <a:extLst>
                  <a:ext uri="{FF2B5EF4-FFF2-40B4-BE49-F238E27FC236}">
                    <a16:creationId xmlns:a16="http://schemas.microsoft.com/office/drawing/2014/main" id="{A9696128-D545-4402-BB7B-208B8791449E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6659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 .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5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4029439" y="1751852"/>
            <a:ext cx="37272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Lưng đưa nôi: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vi-VN" sz="4000" b="1" dirty="0">
                <a:solidFill>
                  <a:srgbClr val="2A3246"/>
                </a:solidFill>
                <a:latin typeface="+mj-lt"/>
              </a:rPr>
              <a:t>lưng người mẹ đu đưa như chiếc nôi ru cho con ngủ.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/>
        </p:blipFill>
        <p:spPr>
          <a:xfrm>
            <a:off x="302157" y="1956689"/>
            <a:ext cx="3727282" cy="2944621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2750047" y="5106148"/>
            <a:ext cx="6691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vừa làm việc vừa hát ru con ngủ.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6593"/>
          <a:stretch/>
        </p:blipFill>
        <p:spPr>
          <a:xfrm>
            <a:off x="8157337" y="2067258"/>
            <a:ext cx="3538497" cy="2918483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134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286706"/>
            <a:ext cx="12038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Tim hát thành lời: 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  <a:p>
            <a:endParaRPr lang="vi-VN" sz="32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>
            <a:off x="272143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1233891" y="5106148"/>
            <a:ext cx="9724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đ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địu trên l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theo mẹ đi làm.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3632"/>
          <a:stretch/>
        </p:blipFill>
        <p:spPr>
          <a:xfrm>
            <a:off x="4257668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C7452-12E7-4E08-B1C0-FE36228745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r="3947"/>
          <a:stretch/>
        </p:blipFill>
        <p:spPr>
          <a:xfrm>
            <a:off x="8243193" y="2317307"/>
            <a:ext cx="3797762" cy="2661915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227B12-AD13-4441-9EEA-4159094F32F1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5E879-2C88-4BEB-8152-79760189243E}"/>
              </a:ext>
            </a:extLst>
          </p:cNvPr>
          <p:cNvSpPr/>
          <p:nvPr/>
        </p:nvSpPr>
        <p:spPr>
          <a:xfrm>
            <a:off x="3563334" y="1272661"/>
            <a:ext cx="12038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2A3246"/>
                </a:solidFill>
                <a:latin typeface="+mj-lt"/>
              </a:rPr>
              <a:t>lời hát ru cất lên từ trái tim yêu thương của mẹ.</a:t>
            </a:r>
          </a:p>
        </p:txBody>
      </p:sp>
    </p:spTree>
    <p:extLst>
      <p:ext uri="{BB962C8B-B14F-4D97-AF65-F5344CB8AC3E}">
        <p14:creationId xmlns:p14="http://schemas.microsoft.com/office/powerpoint/2010/main" val="397510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127052"/>
            <a:ext cx="11835416" cy="459837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+mj-lt"/>
              </a:rPr>
              <a:t>A-kay</a:t>
            </a:r>
            <a:r>
              <a:rPr lang="vi-VN" sz="4000" b="1" dirty="0">
                <a:solidFill>
                  <a:srgbClr val="9D272A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(tiếng dân tộc Tà-ôi)</a:t>
            </a:r>
            <a:r>
              <a:rPr lang="vi-VN" sz="4000" b="1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 con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Tà-ôi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Ka-l</a:t>
            </a:r>
            <a:r>
              <a:rPr lang="vi-VN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Thiên-Huế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2A3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BAAAC-8BF2-4D46-A9CE-AB89B93908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822" y="2915546"/>
            <a:ext cx="4075267" cy="2693767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EFED30-B863-4880-93E4-0961DE8B0862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3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4" name="矩形 18">
              <a:extLst>
                <a:ext uri="{FF2B5EF4-FFF2-40B4-BE49-F238E27FC236}">
                  <a16:creationId xmlns:a16="http://schemas.microsoft.com/office/drawing/2014/main" id="{878690B4-9F59-4C49-B1D6-AD63DA772C2F}"/>
                </a:ext>
              </a:extLst>
            </p:cNvPr>
            <p:cNvSpPr/>
            <p:nvPr/>
          </p:nvSpPr>
          <p:spPr>
            <a:xfrm>
              <a:off x="1057819" y="2194075"/>
              <a:ext cx="1506643" cy="1647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LUYỆN ĐỌC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6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LẦN 3</a:t>
              </a:r>
              <a:endParaRPr lang="zh-CN" altLang="en-US" sz="60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8" name="组合 1">
            <a:extLst>
              <a:ext uri="{FF2B5EF4-FFF2-40B4-BE49-F238E27FC236}">
                <a16:creationId xmlns:a16="http://schemas.microsoft.com/office/drawing/2014/main" id="{B3E0B5D6-3FFA-4439-9D9A-86586EAA2A62}"/>
              </a:ext>
            </a:extLst>
          </p:cNvPr>
          <p:cNvGrpSpPr/>
          <p:nvPr/>
        </p:nvGrpSpPr>
        <p:grpSpPr>
          <a:xfrm>
            <a:off x="-571002" y="-3062997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79" name="组合 7">
              <a:extLst>
                <a:ext uri="{FF2B5EF4-FFF2-40B4-BE49-F238E27FC236}">
                  <a16:creationId xmlns:a16="http://schemas.microsoft.com/office/drawing/2014/main" id="{B195D6B9-A607-41E9-A1DB-35C16C1EF85C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3" name="图片 4">
                <a:extLst>
                  <a:ext uri="{FF2B5EF4-FFF2-40B4-BE49-F238E27FC236}">
                    <a16:creationId xmlns:a16="http://schemas.microsoft.com/office/drawing/2014/main" id="{1F74E11C-7C0A-470D-86B4-F7C59A1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图片 5">
                <a:extLst>
                  <a:ext uri="{FF2B5EF4-FFF2-40B4-BE49-F238E27FC236}">
                    <a16:creationId xmlns:a16="http://schemas.microsoft.com/office/drawing/2014/main" id="{AB1D1685-A8B8-4461-81F8-6EC12423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0" name="组合 20">
              <a:extLst>
                <a:ext uri="{FF2B5EF4-FFF2-40B4-BE49-F238E27FC236}">
                  <a16:creationId xmlns:a16="http://schemas.microsoft.com/office/drawing/2014/main" id="{770759AE-550D-475F-A073-FB2326F76E63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81" name="矩形 18">
                <a:extLst>
                  <a:ext uri="{FF2B5EF4-FFF2-40B4-BE49-F238E27FC236}">
                    <a16:creationId xmlns:a16="http://schemas.microsoft.com/office/drawing/2014/main" id="{AD493E58-1515-4175-B82D-846B1AE7C081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文本框 19">
                <a:extLst>
                  <a:ext uri="{FF2B5EF4-FFF2-40B4-BE49-F238E27FC236}">
                    <a16:creationId xmlns:a16="http://schemas.microsoft.com/office/drawing/2014/main" id="{FDFA511E-6394-4EF1-A6F8-377D7DC93978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5" name="组合 6">
            <a:extLst>
              <a:ext uri="{FF2B5EF4-FFF2-40B4-BE49-F238E27FC236}">
                <a16:creationId xmlns:a16="http://schemas.microsoft.com/office/drawing/2014/main" id="{E0C8DE10-B537-4CED-ABF0-3DB6261D4E58}"/>
              </a:ext>
            </a:extLst>
          </p:cNvPr>
          <p:cNvGrpSpPr/>
          <p:nvPr/>
        </p:nvGrpSpPr>
        <p:grpSpPr>
          <a:xfrm>
            <a:off x="4235908" y="-3062997"/>
            <a:ext cx="2315993" cy="231980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86" name="组合 11">
              <a:extLst>
                <a:ext uri="{FF2B5EF4-FFF2-40B4-BE49-F238E27FC236}">
                  <a16:creationId xmlns:a16="http://schemas.microsoft.com/office/drawing/2014/main" id="{D5934049-B309-4379-9AEC-DF8C95A8FFD6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0" name="图片 12">
                <a:extLst>
                  <a:ext uri="{FF2B5EF4-FFF2-40B4-BE49-F238E27FC236}">
                    <a16:creationId xmlns:a16="http://schemas.microsoft.com/office/drawing/2014/main" id="{0425FD2B-280B-4F04-B9EA-A893AA40B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1" name="图片 13">
                <a:extLst>
                  <a:ext uri="{FF2B5EF4-FFF2-40B4-BE49-F238E27FC236}">
                    <a16:creationId xmlns:a16="http://schemas.microsoft.com/office/drawing/2014/main" id="{F4D53856-7CE8-43BB-8804-2507B0BA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7" name="组合 24">
              <a:extLst>
                <a:ext uri="{FF2B5EF4-FFF2-40B4-BE49-F238E27FC236}">
                  <a16:creationId xmlns:a16="http://schemas.microsoft.com/office/drawing/2014/main" id="{ECE95EFD-A683-43FA-AA23-2D8B1D95321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88" name="矩形 25">
                <a:extLst>
                  <a:ext uri="{FF2B5EF4-FFF2-40B4-BE49-F238E27FC236}">
                    <a16:creationId xmlns:a16="http://schemas.microsoft.com/office/drawing/2014/main" id="{0C02C145-7660-451D-A4BD-8E5B2B77037D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文本框 26">
                <a:extLst>
                  <a:ext uri="{FF2B5EF4-FFF2-40B4-BE49-F238E27FC236}">
                    <a16:creationId xmlns:a16="http://schemas.microsoft.com/office/drawing/2014/main" id="{EF5D220A-2672-40B9-BC8D-24C287DEA47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2" name="组合 30">
            <a:extLst>
              <a:ext uri="{FF2B5EF4-FFF2-40B4-BE49-F238E27FC236}">
                <a16:creationId xmlns:a16="http://schemas.microsoft.com/office/drawing/2014/main" id="{5F486543-39D3-44BF-AE07-6CC4788780EA}"/>
              </a:ext>
            </a:extLst>
          </p:cNvPr>
          <p:cNvGrpSpPr/>
          <p:nvPr/>
        </p:nvGrpSpPr>
        <p:grpSpPr>
          <a:xfrm>
            <a:off x="6639363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93" name="组合 14">
              <a:extLst>
                <a:ext uri="{FF2B5EF4-FFF2-40B4-BE49-F238E27FC236}">
                  <a16:creationId xmlns:a16="http://schemas.microsoft.com/office/drawing/2014/main" id="{108BC01F-68A6-40D8-A9F5-7CFA42A087A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7" name="图片 15">
                <a:extLst>
                  <a:ext uri="{FF2B5EF4-FFF2-40B4-BE49-F238E27FC236}">
                    <a16:creationId xmlns:a16="http://schemas.microsoft.com/office/drawing/2014/main" id="{7EA45B30-F525-4523-BDFD-AD3D99727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4E3EF2B1-84AA-459B-AB66-D2E4762F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组合 27">
              <a:extLst>
                <a:ext uri="{FF2B5EF4-FFF2-40B4-BE49-F238E27FC236}">
                  <a16:creationId xmlns:a16="http://schemas.microsoft.com/office/drawing/2014/main" id="{BF6D0B18-3CB0-4582-BB8B-3A1AF4732EBE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95" name="矩形 28">
                <a:extLst>
                  <a:ext uri="{FF2B5EF4-FFF2-40B4-BE49-F238E27FC236}">
                    <a16:creationId xmlns:a16="http://schemas.microsoft.com/office/drawing/2014/main" id="{9A108F01-5553-4C71-84EA-819DEA964F6B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29">
                <a:extLst>
                  <a:ext uri="{FF2B5EF4-FFF2-40B4-BE49-F238E27FC236}">
                    <a16:creationId xmlns:a16="http://schemas.microsoft.com/office/drawing/2014/main" id="{2EC89001-BAE6-4483-9863-37FA8F3ABB5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9" name="组合 30">
            <a:extLst>
              <a:ext uri="{FF2B5EF4-FFF2-40B4-BE49-F238E27FC236}">
                <a16:creationId xmlns:a16="http://schemas.microsoft.com/office/drawing/2014/main" id="{F7FFF9E9-F33D-4B7D-AE9A-ECD9BEC4135E}"/>
              </a:ext>
            </a:extLst>
          </p:cNvPr>
          <p:cNvGrpSpPr/>
          <p:nvPr/>
        </p:nvGrpSpPr>
        <p:grpSpPr>
          <a:xfrm>
            <a:off x="9042818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0" name="组合 14">
              <a:extLst>
                <a:ext uri="{FF2B5EF4-FFF2-40B4-BE49-F238E27FC236}">
                  <a16:creationId xmlns:a16="http://schemas.microsoft.com/office/drawing/2014/main" id="{AC71B7DF-2C0E-4843-8D8C-20AD8E8F8302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4" name="图片 15">
                <a:extLst>
                  <a:ext uri="{FF2B5EF4-FFF2-40B4-BE49-F238E27FC236}">
                    <a16:creationId xmlns:a16="http://schemas.microsoft.com/office/drawing/2014/main" id="{C94AB41A-680B-44BD-A436-E90046AE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5" name="图片 16">
                <a:extLst>
                  <a:ext uri="{FF2B5EF4-FFF2-40B4-BE49-F238E27FC236}">
                    <a16:creationId xmlns:a16="http://schemas.microsoft.com/office/drawing/2014/main" id="{F76DD977-6305-4868-8ED3-6350F7C41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1" name="组合 27">
              <a:extLst>
                <a:ext uri="{FF2B5EF4-FFF2-40B4-BE49-F238E27FC236}">
                  <a16:creationId xmlns:a16="http://schemas.microsoft.com/office/drawing/2014/main" id="{C30C5E10-8453-4BA5-BA55-96C24C422EC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02" name="矩形 28">
                <a:extLst>
                  <a:ext uri="{FF2B5EF4-FFF2-40B4-BE49-F238E27FC236}">
                    <a16:creationId xmlns:a16="http://schemas.microsoft.com/office/drawing/2014/main" id="{5B0716D7-3436-469F-964D-D7C9766D5CA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文本框 29">
                <a:extLst>
                  <a:ext uri="{FF2B5EF4-FFF2-40B4-BE49-F238E27FC236}">
                    <a16:creationId xmlns:a16="http://schemas.microsoft.com/office/drawing/2014/main" id="{A9696128-D545-4402-BB7B-208B8791449E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3744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trên lưng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cho ngoan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đừng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rời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lưng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giã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gạo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nuôi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bộ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đội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chày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nghiêng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giấc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em nghiêng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hôi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rơi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má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em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nóng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hổi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gầy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nhấp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nhô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làm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gối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và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tim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hát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thành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lời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: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ngoan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ơi,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ngoan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hỡi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thương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,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thương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bộ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đội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hạt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gạo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trắng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ngần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lớn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vung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chày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lún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 dirty="0" err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09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>
            <a:extLst>
              <a:ext uri="{FF2B5EF4-FFF2-40B4-BE49-F238E27FC236}">
                <a16:creationId xmlns:a16="http://schemas.microsoft.com/office/drawing/2014/main" id="{BB3463FF-3716-41C9-9E5D-B3FDB2EB2828}"/>
              </a:ext>
            </a:extLst>
          </p:cNvPr>
          <p:cNvSpPr/>
          <p:nvPr/>
        </p:nvSpPr>
        <p:spPr>
          <a:xfrm>
            <a:off x="1846899" y="1435475"/>
            <a:ext cx="824170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giã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gạo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nuôi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bộ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đội</a:t>
            </a:r>
            <a:endParaRPr lang="vi-VN" sz="36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chày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nghiêng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giấc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em nghiêng</a:t>
            </a:r>
            <a:endParaRPr lang="en-US" sz="36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hôi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rơi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má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em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nóng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hổi</a:t>
            </a:r>
            <a:endParaRPr lang="vi-VN" sz="36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gầy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nhấp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nhô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làm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gối</a:t>
            </a:r>
            <a:endParaRPr lang="vi-VN" sz="36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và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tim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hát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thành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6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lời</a:t>
            </a:r>
            <a:r>
              <a:rPr lang="vi-VN" sz="36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:</a:t>
            </a:r>
            <a:endParaRPr lang="en-US" sz="36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36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4407071" y="296761"/>
            <a:ext cx="2709396" cy="76944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400" b="1" dirty="0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22C090-0032-4904-9349-DBE4B7D746FC}"/>
              </a:ext>
            </a:extLst>
          </p:cNvPr>
          <p:cNvCxnSpPr>
            <a:cxnSpLocks/>
          </p:cNvCxnSpPr>
          <p:nvPr/>
        </p:nvCxnSpPr>
        <p:spPr>
          <a:xfrm flipH="1">
            <a:off x="4051994" y="1517301"/>
            <a:ext cx="158265" cy="491018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7">
            <a:extLst>
              <a:ext uri="{FF2B5EF4-FFF2-40B4-BE49-F238E27FC236}">
                <a16:creationId xmlns:a16="http://schemas.microsoft.com/office/drawing/2014/main" id="{3258B98A-DC65-4ACC-B3F2-53FD1F4D54AC}"/>
              </a:ext>
            </a:extLst>
          </p:cNvPr>
          <p:cNvCxnSpPr>
            <a:cxnSpLocks/>
          </p:cNvCxnSpPr>
          <p:nvPr/>
        </p:nvCxnSpPr>
        <p:spPr>
          <a:xfrm flipH="1">
            <a:off x="5589265" y="2126901"/>
            <a:ext cx="158265" cy="491018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7">
            <a:extLst>
              <a:ext uri="{FF2B5EF4-FFF2-40B4-BE49-F238E27FC236}">
                <a16:creationId xmlns:a16="http://schemas.microsoft.com/office/drawing/2014/main" id="{9B4C01CA-3890-4F5B-B20F-7C87A42C331A}"/>
              </a:ext>
            </a:extLst>
          </p:cNvPr>
          <p:cNvCxnSpPr>
            <a:cxnSpLocks/>
          </p:cNvCxnSpPr>
          <p:nvPr/>
        </p:nvCxnSpPr>
        <p:spPr>
          <a:xfrm flipH="1">
            <a:off x="4725294" y="2632991"/>
            <a:ext cx="158265" cy="491018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7">
            <a:extLst>
              <a:ext uri="{FF2B5EF4-FFF2-40B4-BE49-F238E27FC236}">
                <a16:creationId xmlns:a16="http://schemas.microsoft.com/office/drawing/2014/main" id="{6FE92099-27D9-41B1-BF4C-E19B970EA3CA}"/>
              </a:ext>
            </a:extLst>
          </p:cNvPr>
          <p:cNvCxnSpPr>
            <a:cxnSpLocks/>
          </p:cNvCxnSpPr>
          <p:nvPr/>
        </p:nvCxnSpPr>
        <p:spPr>
          <a:xfrm flipH="1">
            <a:off x="4073892" y="3199004"/>
            <a:ext cx="158265" cy="491018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7">
            <a:extLst>
              <a:ext uri="{FF2B5EF4-FFF2-40B4-BE49-F238E27FC236}">
                <a16:creationId xmlns:a16="http://schemas.microsoft.com/office/drawing/2014/main" id="{1F96E2A3-DFD0-41A8-9EAF-079C0053D729}"/>
              </a:ext>
            </a:extLst>
          </p:cNvPr>
          <p:cNvCxnSpPr>
            <a:cxnSpLocks/>
          </p:cNvCxnSpPr>
          <p:nvPr/>
        </p:nvCxnSpPr>
        <p:spPr>
          <a:xfrm flipH="1">
            <a:off x="4593410" y="3674979"/>
            <a:ext cx="158265" cy="491018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7">
            <a:extLst>
              <a:ext uri="{FF2B5EF4-FFF2-40B4-BE49-F238E27FC236}">
                <a16:creationId xmlns:a16="http://schemas.microsoft.com/office/drawing/2014/main" id="{33A3E83F-694C-4813-891B-D0A9AFA304B7}"/>
              </a:ext>
            </a:extLst>
          </p:cNvPr>
          <p:cNvCxnSpPr>
            <a:cxnSpLocks/>
          </p:cNvCxnSpPr>
          <p:nvPr/>
        </p:nvCxnSpPr>
        <p:spPr>
          <a:xfrm flipH="1">
            <a:off x="8773045" y="3708959"/>
            <a:ext cx="158265" cy="491018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7">
            <a:extLst>
              <a:ext uri="{FF2B5EF4-FFF2-40B4-BE49-F238E27FC236}">
                <a16:creationId xmlns:a16="http://schemas.microsoft.com/office/drawing/2014/main" id="{E5BDBBBA-7D2E-4EAA-871D-D0D468CA0121}"/>
              </a:ext>
            </a:extLst>
          </p:cNvPr>
          <p:cNvCxnSpPr>
            <a:cxnSpLocks/>
          </p:cNvCxnSpPr>
          <p:nvPr/>
        </p:nvCxnSpPr>
        <p:spPr>
          <a:xfrm flipH="1">
            <a:off x="8912467" y="3708959"/>
            <a:ext cx="158265" cy="491018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98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trên lưng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cho ngoan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đừng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rời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lưng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giã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gạo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nuôi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bộ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đội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chày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nghiêng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giấc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em nghiêng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hôi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rơi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má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em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nóng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hổi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gầy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nhấp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nhô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làm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gối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và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tim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hát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thành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lời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: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ngoan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ơi,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ngoan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hỡi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thương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,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thương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bộ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đội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hạt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gạo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trắng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ngần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lớn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vung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chày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lún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 dirty="0" err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4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1924469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842866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334489"/>
              <a:chOff x="1057819" y="2131313"/>
              <a:chExt cx="1506643" cy="1334489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785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6" name="矩形 17">
            <a:extLst>
              <a:ext uri="{FF2B5EF4-FFF2-40B4-BE49-F238E27FC236}">
                <a16:creationId xmlns:a16="http://schemas.microsoft.com/office/drawing/2014/main" id="{17D67B42-2FF2-40E4-B00D-B5E40DF779C7}"/>
              </a:ext>
            </a:extLst>
          </p:cNvPr>
          <p:cNvSpPr/>
          <p:nvPr/>
        </p:nvSpPr>
        <p:spPr>
          <a:xfrm>
            <a:off x="16182218" y="483892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07" name="组合 1">
            <a:extLst>
              <a:ext uri="{FF2B5EF4-FFF2-40B4-BE49-F238E27FC236}">
                <a16:creationId xmlns:a16="http://schemas.microsoft.com/office/drawing/2014/main" id="{78AE32D2-E867-43A4-AD60-3B5926134844}"/>
              </a:ext>
            </a:extLst>
          </p:cNvPr>
          <p:cNvGrpSpPr/>
          <p:nvPr/>
        </p:nvGrpSpPr>
        <p:grpSpPr>
          <a:xfrm>
            <a:off x="12595374" y="2330265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108" name="组合 7">
              <a:extLst>
                <a:ext uri="{FF2B5EF4-FFF2-40B4-BE49-F238E27FC236}">
                  <a16:creationId xmlns:a16="http://schemas.microsoft.com/office/drawing/2014/main" id="{373E88BF-DD5B-43B7-9597-4B4C3B6E7C9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2" name="图片 4">
                <a:extLst>
                  <a:ext uri="{FF2B5EF4-FFF2-40B4-BE49-F238E27FC236}">
                    <a16:creationId xmlns:a16="http://schemas.microsoft.com/office/drawing/2014/main" id="{204BA2F2-B4BF-4E8A-87D0-3E481188E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3" name="图片 5">
                <a:extLst>
                  <a:ext uri="{FF2B5EF4-FFF2-40B4-BE49-F238E27FC236}">
                    <a16:creationId xmlns:a16="http://schemas.microsoft.com/office/drawing/2014/main" id="{A7999273-3B54-4CEF-A1DC-57A80AB39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9" name="组合 20">
              <a:extLst>
                <a:ext uri="{FF2B5EF4-FFF2-40B4-BE49-F238E27FC236}">
                  <a16:creationId xmlns:a16="http://schemas.microsoft.com/office/drawing/2014/main" id="{053EABC9-E31D-453D-89D4-780599E1F3C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0" name="矩形 18">
                <a:extLst>
                  <a:ext uri="{FF2B5EF4-FFF2-40B4-BE49-F238E27FC236}">
                    <a16:creationId xmlns:a16="http://schemas.microsoft.com/office/drawing/2014/main" id="{9E58DA15-A68A-4A12-8B7F-8E60E82F1D4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文本框 19">
                <a:extLst>
                  <a:ext uri="{FF2B5EF4-FFF2-40B4-BE49-F238E27FC236}">
                    <a16:creationId xmlns:a16="http://schemas.microsoft.com/office/drawing/2014/main" id="{165558B7-2EFB-4F59-934A-B15CEC2EF5F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4" name="组合 2">
            <a:extLst>
              <a:ext uri="{FF2B5EF4-FFF2-40B4-BE49-F238E27FC236}">
                <a16:creationId xmlns:a16="http://schemas.microsoft.com/office/drawing/2014/main" id="{9893CEAE-656F-463C-8A6D-0DB80F9B2EC0}"/>
              </a:ext>
            </a:extLst>
          </p:cNvPr>
          <p:cNvGrpSpPr/>
          <p:nvPr/>
        </p:nvGrpSpPr>
        <p:grpSpPr>
          <a:xfrm>
            <a:off x="14998829" y="2330265"/>
            <a:ext cx="2315993" cy="231980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115" name="组合 8">
              <a:extLst>
                <a:ext uri="{FF2B5EF4-FFF2-40B4-BE49-F238E27FC236}">
                  <a16:creationId xmlns:a16="http://schemas.microsoft.com/office/drawing/2014/main" id="{CC1F0628-0EFA-4912-8DB9-7EC695701F02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9" name="图片 9">
                <a:extLst>
                  <a:ext uri="{FF2B5EF4-FFF2-40B4-BE49-F238E27FC236}">
                    <a16:creationId xmlns:a16="http://schemas.microsoft.com/office/drawing/2014/main" id="{44B48D80-FD93-4B9F-9665-4732B1469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0" name="图片 10">
                <a:extLst>
                  <a:ext uri="{FF2B5EF4-FFF2-40B4-BE49-F238E27FC236}">
                    <a16:creationId xmlns:a16="http://schemas.microsoft.com/office/drawing/2014/main" id="{7C91940F-8FCC-40FC-88A6-1F5AABF44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6" name="组合 21">
              <a:extLst>
                <a:ext uri="{FF2B5EF4-FFF2-40B4-BE49-F238E27FC236}">
                  <a16:creationId xmlns:a16="http://schemas.microsoft.com/office/drawing/2014/main" id="{42D2E723-FFFF-4AB1-AE6E-DC28B4CB815B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7" name="矩形 22">
                <a:extLst>
                  <a:ext uri="{FF2B5EF4-FFF2-40B4-BE49-F238E27FC236}">
                    <a16:creationId xmlns:a16="http://schemas.microsoft.com/office/drawing/2014/main" id="{5B24AA09-5353-4F35-BC1A-821BC6FC055A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文本框 23">
                <a:extLst>
                  <a:ext uri="{FF2B5EF4-FFF2-40B4-BE49-F238E27FC236}">
                    <a16:creationId xmlns:a16="http://schemas.microsoft.com/office/drawing/2014/main" id="{FBA10902-257B-4E34-9181-E84881D3618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1" name="组合 30">
            <a:extLst>
              <a:ext uri="{FF2B5EF4-FFF2-40B4-BE49-F238E27FC236}">
                <a16:creationId xmlns:a16="http://schemas.microsoft.com/office/drawing/2014/main" id="{469025BB-4F8C-4E97-B2C0-1D633E22E6C4}"/>
              </a:ext>
            </a:extLst>
          </p:cNvPr>
          <p:cNvGrpSpPr/>
          <p:nvPr/>
        </p:nvGrpSpPr>
        <p:grpSpPr>
          <a:xfrm>
            <a:off x="19805739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2" name="组合 14">
              <a:extLst>
                <a:ext uri="{FF2B5EF4-FFF2-40B4-BE49-F238E27FC236}">
                  <a16:creationId xmlns:a16="http://schemas.microsoft.com/office/drawing/2014/main" id="{D6C9F9C9-188D-4248-B124-1829A5D028D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26" name="图片 15">
                <a:extLst>
                  <a:ext uri="{FF2B5EF4-FFF2-40B4-BE49-F238E27FC236}">
                    <a16:creationId xmlns:a16="http://schemas.microsoft.com/office/drawing/2014/main" id="{2981DFA1-AC3A-4816-A151-0729C003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图片 16">
                <a:extLst>
                  <a:ext uri="{FF2B5EF4-FFF2-40B4-BE49-F238E27FC236}">
                    <a16:creationId xmlns:a16="http://schemas.microsoft.com/office/drawing/2014/main" id="{FEA13268-E9EA-4FBD-8A40-7271231E9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23" name="组合 27">
              <a:extLst>
                <a:ext uri="{FF2B5EF4-FFF2-40B4-BE49-F238E27FC236}">
                  <a16:creationId xmlns:a16="http://schemas.microsoft.com/office/drawing/2014/main" id="{3D18D632-72EF-45F1-8C29-DA5D5BA84197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124" name="矩形 28">
                <a:extLst>
                  <a:ext uri="{FF2B5EF4-FFF2-40B4-BE49-F238E27FC236}">
                    <a16:creationId xmlns:a16="http://schemas.microsoft.com/office/drawing/2014/main" id="{6DB1C56A-9C96-4F1B-9ACB-976CEF70410A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9">
                <a:extLst>
                  <a:ext uri="{FF2B5EF4-FFF2-40B4-BE49-F238E27FC236}">
                    <a16:creationId xmlns:a16="http://schemas.microsoft.com/office/drawing/2014/main" id="{DE74AEF0-F2FE-41F0-8CBA-549FC40FC93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8" name="组合 30">
            <a:extLst>
              <a:ext uri="{FF2B5EF4-FFF2-40B4-BE49-F238E27FC236}">
                <a16:creationId xmlns:a16="http://schemas.microsoft.com/office/drawing/2014/main" id="{99AE7237-36E8-44BD-8C40-1F2A85AC5C99}"/>
              </a:ext>
            </a:extLst>
          </p:cNvPr>
          <p:cNvGrpSpPr/>
          <p:nvPr/>
        </p:nvGrpSpPr>
        <p:grpSpPr>
          <a:xfrm>
            <a:off x="22209194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9" name="组合 14">
              <a:extLst>
                <a:ext uri="{FF2B5EF4-FFF2-40B4-BE49-F238E27FC236}">
                  <a16:creationId xmlns:a16="http://schemas.microsoft.com/office/drawing/2014/main" id="{6FD25B86-DAFB-4616-8DCE-770CFFF0C2C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33" name="图片 15">
                <a:extLst>
                  <a:ext uri="{FF2B5EF4-FFF2-40B4-BE49-F238E27FC236}">
                    <a16:creationId xmlns:a16="http://schemas.microsoft.com/office/drawing/2014/main" id="{7BC03D4D-0C1F-4CEF-AB50-C0ABD60E2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4" name="图片 16">
                <a:extLst>
                  <a:ext uri="{FF2B5EF4-FFF2-40B4-BE49-F238E27FC236}">
                    <a16:creationId xmlns:a16="http://schemas.microsoft.com/office/drawing/2014/main" id="{CB6E4165-608C-410E-A254-C008AB80E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0" name="组合 27">
              <a:extLst>
                <a:ext uri="{FF2B5EF4-FFF2-40B4-BE49-F238E27FC236}">
                  <a16:creationId xmlns:a16="http://schemas.microsoft.com/office/drawing/2014/main" id="{3BC51CAA-55C9-40DC-A8BF-09F60DF5231C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31" name="矩形 28">
                <a:extLst>
                  <a:ext uri="{FF2B5EF4-FFF2-40B4-BE49-F238E27FC236}">
                    <a16:creationId xmlns:a16="http://schemas.microsoft.com/office/drawing/2014/main" id="{65C80480-A5C5-4D3F-8809-364C67746886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文本框 29">
                <a:extLst>
                  <a:ext uri="{FF2B5EF4-FFF2-40B4-BE49-F238E27FC236}">
                    <a16:creationId xmlns:a16="http://schemas.microsoft.com/office/drawing/2014/main" id="{E89F8A9F-7BF5-4A2B-A07B-F0F0023048EB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300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719245" y="996434"/>
            <a:ext cx="7691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thế nào là những em bé lớn trên lưng mẹ?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1200150" y="3425831"/>
            <a:ext cx="7691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phụ nữ miền núi, đi đâu làm việc gì thường địu con theo trên lưng của mình. Lúc em bé ngủ cũng ngủ trên lưng mẹ nên mới nói 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lớn trên lưng mẹ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như vậy.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02">
            <a:extLst>
              <a:ext uri="{FF2B5EF4-FFF2-40B4-BE49-F238E27FC236}">
                <a16:creationId xmlns:a16="http://schemas.microsoft.com/office/drawing/2014/main" id="{79F043B7-3550-4D15-94CE-AC7D6445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0">
            <a:extLst>
              <a:ext uri="{FF2B5EF4-FFF2-40B4-BE49-F238E27FC236}">
                <a16:creationId xmlns:a16="http://schemas.microsoft.com/office/drawing/2014/main" id="{577458FA-F634-43E2-9462-06B29368B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3886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01">
            <a:extLst>
              <a:ext uri="{FF2B5EF4-FFF2-40B4-BE49-F238E27FC236}">
                <a16:creationId xmlns:a16="http://schemas.microsoft.com/office/drawing/2014/main" id="{859718C1-7D70-4D2E-A8A1-A4AF4BA1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3505200"/>
            <a:ext cx="4038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em%20cu%20tai">
            <a:extLst>
              <a:ext uri="{FF2B5EF4-FFF2-40B4-BE49-F238E27FC236}">
                <a16:creationId xmlns:a16="http://schemas.microsoft.com/office/drawing/2014/main" id="{DDCD02A1-9207-4733-B8E3-BA87AE42C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3886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3">
            <a:extLst>
              <a:ext uri="{FF2B5EF4-FFF2-40B4-BE49-F238E27FC236}">
                <a16:creationId xmlns:a16="http://schemas.microsoft.com/office/drawing/2014/main" id="{7D2A2E53-E9F0-4B13-9D48-7BDA6F845F9F}"/>
              </a:ext>
            </a:extLst>
          </p:cNvPr>
          <p:cNvSpPr txBox="1">
            <a:spLocks/>
          </p:cNvSpPr>
          <p:nvPr/>
        </p:nvSpPr>
        <p:spPr>
          <a:xfrm>
            <a:off x="2089150" y="1295400"/>
            <a:ext cx="7696200" cy="762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en-US" sz="20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Book-Antiqua" pitchFamily="34" charset="0"/>
              <a:ea typeface="+mj-ea"/>
              <a:cs typeface="+mj-cs"/>
            </a:endParaRPr>
          </a:p>
        </p:txBody>
      </p:sp>
      <p:pic>
        <p:nvPicPr>
          <p:cNvPr id="3" name="Title 13">
            <a:extLst>
              <a:ext uri="{FF2B5EF4-FFF2-40B4-BE49-F238E27FC236}">
                <a16:creationId xmlns:a16="http://schemas.microsoft.com/office/drawing/2014/main" id="{6656D9CE-2426-4442-A90B-E44C2D5E99F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8064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tle 13">
            <a:extLst>
              <a:ext uri="{FF2B5EF4-FFF2-40B4-BE49-F238E27FC236}">
                <a16:creationId xmlns:a16="http://schemas.microsoft.com/office/drawing/2014/main" id="{14D83B97-7A05-41FA-9F90-855A8C59A4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155700"/>
            <a:ext cx="757713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itle 13">
            <a:extLst>
              <a:ext uri="{FF2B5EF4-FFF2-40B4-BE49-F238E27FC236}">
                <a16:creationId xmlns:a16="http://schemas.microsoft.com/office/drawing/2014/main" id="{CD484796-A57D-4D99-BAE9-CF9FBDCA94E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2057400"/>
            <a:ext cx="7937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tle 13">
            <a:extLst>
              <a:ext uri="{FF2B5EF4-FFF2-40B4-BE49-F238E27FC236}">
                <a16:creationId xmlns:a16="http://schemas.microsoft.com/office/drawing/2014/main" id="{7100D9B2-1710-4EC6-925F-83EEC75A366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82888"/>
            <a:ext cx="75771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tle 13">
            <a:extLst>
              <a:ext uri="{FF2B5EF4-FFF2-40B4-BE49-F238E27FC236}">
                <a16:creationId xmlns:a16="http://schemas.microsoft.com/office/drawing/2014/main" id="{FF391371-3C06-4935-9894-7B1260DC3CA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713163"/>
            <a:ext cx="80645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itle 13">
            <a:extLst>
              <a:ext uri="{FF2B5EF4-FFF2-40B4-BE49-F238E27FC236}">
                <a16:creationId xmlns:a16="http://schemas.microsoft.com/office/drawing/2014/main" id="{2CC62A8A-C48B-4A70-898E-AD6F6F39D51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932363"/>
            <a:ext cx="777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A66794A-ACFC-4674-88E8-9E422EA0A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541" y="-285750"/>
            <a:ext cx="3162300" cy="31623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8453AA7-75AB-40F7-8896-00E11BDE71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78" y="1543050"/>
            <a:ext cx="3663701" cy="36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7BDC8DF-32E0-4B7B-8406-D585FBDA2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EA3614F-193E-4ECE-A392-0B2390566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6388" name="AutoShape 5" descr="hinh-nen-hoa-va-co">
            <a:extLst>
              <a:ext uri="{FF2B5EF4-FFF2-40B4-BE49-F238E27FC236}">
                <a16:creationId xmlns:a16="http://schemas.microsoft.com/office/drawing/2014/main" id="{1B749D85-2A22-4339-B894-85D1BE5DA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AutoShape 7" descr="hinh-nen-hoa-va-co">
            <a:extLst>
              <a:ext uri="{FF2B5EF4-FFF2-40B4-BE49-F238E27FC236}">
                <a16:creationId xmlns:a16="http://schemas.microsoft.com/office/drawing/2014/main" id="{6AFF0E4D-9DF4-4CDF-B9A9-303030845C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AutoShape 9" descr="hinh-nen-hoa-va-co">
            <a:extLst>
              <a:ext uri="{FF2B5EF4-FFF2-40B4-BE49-F238E27FC236}">
                <a16:creationId xmlns:a16="http://schemas.microsoft.com/office/drawing/2014/main" id="{36EBB8C1-9879-40EB-A4B1-18348EEBCD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391" name="Picture 16" descr="image007">
            <a:extLst>
              <a:ext uri="{FF2B5EF4-FFF2-40B4-BE49-F238E27FC236}">
                <a16:creationId xmlns:a16="http://schemas.microsoft.com/office/drawing/2014/main" id="{2725CF1C-2B1B-47A0-A88A-AF0348F2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16392" name="Picture 18" descr="xxxx">
            <a:extLst>
              <a:ext uri="{FF2B5EF4-FFF2-40B4-BE49-F238E27FC236}">
                <a16:creationId xmlns:a16="http://schemas.microsoft.com/office/drawing/2014/main" id="{B2A5260F-05AE-403F-807D-045C69F8D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29718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9" descr="xxxx">
            <a:extLst>
              <a:ext uri="{FF2B5EF4-FFF2-40B4-BE49-F238E27FC236}">
                <a16:creationId xmlns:a16="http://schemas.microsoft.com/office/drawing/2014/main" id="{600D6031-9CF1-4F4E-A2B8-345D94B63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22826"/>
            <a:ext cx="44958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Freeform 23">
            <a:extLst>
              <a:ext uri="{FF2B5EF4-FFF2-40B4-BE49-F238E27FC236}">
                <a16:creationId xmlns:a16="http://schemas.microsoft.com/office/drawing/2014/main" id="{C1E6D1D2-5A2B-4FFC-BBDA-640ADB71DFE0}"/>
              </a:ext>
            </a:extLst>
          </p:cNvPr>
          <p:cNvSpPr>
            <a:spLocks/>
          </p:cNvSpPr>
          <p:nvPr/>
        </p:nvSpPr>
        <p:spPr bwMode="auto">
          <a:xfrm>
            <a:off x="1524000" y="2057400"/>
            <a:ext cx="4262438" cy="2197100"/>
          </a:xfrm>
          <a:custGeom>
            <a:avLst/>
            <a:gdLst>
              <a:gd name="T0" fmla="*/ 2147483646 w 2685"/>
              <a:gd name="T1" fmla="*/ 2147483646 h 1384"/>
              <a:gd name="T2" fmla="*/ 2147483646 w 2685"/>
              <a:gd name="T3" fmla="*/ 2147483646 h 1384"/>
              <a:gd name="T4" fmla="*/ 2147483646 w 2685"/>
              <a:gd name="T5" fmla="*/ 2147483646 h 1384"/>
              <a:gd name="T6" fmla="*/ 2147483646 w 2685"/>
              <a:gd name="T7" fmla="*/ 2147483646 h 1384"/>
              <a:gd name="T8" fmla="*/ 2147483646 w 2685"/>
              <a:gd name="T9" fmla="*/ 2147483646 h 1384"/>
              <a:gd name="T10" fmla="*/ 2147483646 w 2685"/>
              <a:gd name="T11" fmla="*/ 2147483646 h 1384"/>
              <a:gd name="T12" fmla="*/ 2147483646 w 2685"/>
              <a:gd name="T13" fmla="*/ 2147483646 h 1384"/>
              <a:gd name="T14" fmla="*/ 2147483646 w 2685"/>
              <a:gd name="T15" fmla="*/ 0 h 1384"/>
              <a:gd name="T16" fmla="*/ 2147483646 w 2685"/>
              <a:gd name="T17" fmla="*/ 2147483646 h 1384"/>
              <a:gd name="T18" fmla="*/ 2147483646 w 2685"/>
              <a:gd name="T19" fmla="*/ 2147483646 h 1384"/>
              <a:gd name="T20" fmla="*/ 2147483646 w 2685"/>
              <a:gd name="T21" fmla="*/ 2147483646 h 1384"/>
              <a:gd name="T22" fmla="*/ 2147483646 w 2685"/>
              <a:gd name="T23" fmla="*/ 2147483646 h 1384"/>
              <a:gd name="T24" fmla="*/ 2147483646 w 2685"/>
              <a:gd name="T25" fmla="*/ 2147483646 h 1384"/>
              <a:gd name="T26" fmla="*/ 2147483646 w 2685"/>
              <a:gd name="T27" fmla="*/ 2147483646 h 1384"/>
              <a:gd name="T28" fmla="*/ 2147483646 w 2685"/>
              <a:gd name="T29" fmla="*/ 2147483646 h 1384"/>
              <a:gd name="T30" fmla="*/ 2147483646 w 2685"/>
              <a:gd name="T31" fmla="*/ 2147483646 h 1384"/>
              <a:gd name="T32" fmla="*/ 2147483646 w 2685"/>
              <a:gd name="T33" fmla="*/ 2147483646 h 1384"/>
              <a:gd name="T34" fmla="*/ 2147483646 w 2685"/>
              <a:gd name="T35" fmla="*/ 2147483646 h 1384"/>
              <a:gd name="T36" fmla="*/ 2147483646 w 2685"/>
              <a:gd name="T37" fmla="*/ 2147483646 h 1384"/>
              <a:gd name="T38" fmla="*/ 2147483646 w 2685"/>
              <a:gd name="T39" fmla="*/ 2147483646 h 1384"/>
              <a:gd name="T40" fmla="*/ 2147483646 w 2685"/>
              <a:gd name="T41" fmla="*/ 2147483646 h 1384"/>
              <a:gd name="T42" fmla="*/ 2147483646 w 2685"/>
              <a:gd name="T43" fmla="*/ 2147483646 h 1384"/>
              <a:gd name="T44" fmla="*/ 2147483646 w 2685"/>
              <a:gd name="T45" fmla="*/ 2147483646 h 1384"/>
              <a:gd name="T46" fmla="*/ 2147483646 w 2685"/>
              <a:gd name="T47" fmla="*/ 2147483646 h 1384"/>
              <a:gd name="T48" fmla="*/ 2147483646 w 2685"/>
              <a:gd name="T49" fmla="*/ 2147483646 h 1384"/>
              <a:gd name="T50" fmla="*/ 2147483646 w 2685"/>
              <a:gd name="T51" fmla="*/ 2147483646 h 1384"/>
              <a:gd name="T52" fmla="*/ 2147483646 w 2685"/>
              <a:gd name="T53" fmla="*/ 2147483646 h 1384"/>
              <a:gd name="T54" fmla="*/ 2147483646 w 2685"/>
              <a:gd name="T55" fmla="*/ 2147483646 h 1384"/>
              <a:gd name="T56" fmla="*/ 2147483646 w 2685"/>
              <a:gd name="T57" fmla="*/ 2147483646 h 1384"/>
              <a:gd name="T58" fmla="*/ 2147483646 w 2685"/>
              <a:gd name="T59" fmla="*/ 2147483646 h 1384"/>
              <a:gd name="T60" fmla="*/ 2147483646 w 2685"/>
              <a:gd name="T61" fmla="*/ 2147483646 h 1384"/>
              <a:gd name="T62" fmla="*/ 2147483646 w 2685"/>
              <a:gd name="T63" fmla="*/ 2147483646 h 1384"/>
              <a:gd name="T64" fmla="*/ 2147483646 w 2685"/>
              <a:gd name="T65" fmla="*/ 2147483646 h 1384"/>
              <a:gd name="T66" fmla="*/ 2147483646 w 2685"/>
              <a:gd name="T67" fmla="*/ 2147483646 h 1384"/>
              <a:gd name="T68" fmla="*/ 2147483646 w 2685"/>
              <a:gd name="T69" fmla="*/ 2147483646 h 1384"/>
              <a:gd name="T70" fmla="*/ 2147483646 w 2685"/>
              <a:gd name="T71" fmla="*/ 2147483646 h 1384"/>
              <a:gd name="T72" fmla="*/ 2147483646 w 2685"/>
              <a:gd name="T73" fmla="*/ 2147483646 h 1384"/>
              <a:gd name="T74" fmla="*/ 2147483646 w 2685"/>
              <a:gd name="T75" fmla="*/ 2147483646 h 1384"/>
              <a:gd name="T76" fmla="*/ 2147483646 w 2685"/>
              <a:gd name="T77" fmla="*/ 2147483646 h 1384"/>
              <a:gd name="T78" fmla="*/ 2147483646 w 2685"/>
              <a:gd name="T79" fmla="*/ 2147483646 h 1384"/>
              <a:gd name="T80" fmla="*/ 2147483646 w 2685"/>
              <a:gd name="T81" fmla="*/ 2147483646 h 1384"/>
              <a:gd name="T82" fmla="*/ 2147483646 w 2685"/>
              <a:gd name="T83" fmla="*/ 2147483646 h 1384"/>
              <a:gd name="T84" fmla="*/ 2147483646 w 2685"/>
              <a:gd name="T85" fmla="*/ 2147483646 h 1384"/>
              <a:gd name="T86" fmla="*/ 0 w 2685"/>
              <a:gd name="T87" fmla="*/ 2147483646 h 1384"/>
              <a:gd name="T88" fmla="*/ 2147483646 w 2685"/>
              <a:gd name="T89" fmla="*/ 2147483646 h 13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685"/>
              <a:gd name="T136" fmla="*/ 0 h 1384"/>
              <a:gd name="T137" fmla="*/ 2685 w 2685"/>
              <a:gd name="T138" fmla="*/ 1384 h 138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685" h="1384">
                <a:moveTo>
                  <a:pt x="29" y="202"/>
                </a:moveTo>
                <a:cubicBezTo>
                  <a:pt x="40" y="191"/>
                  <a:pt x="55" y="185"/>
                  <a:pt x="65" y="173"/>
                </a:cubicBezTo>
                <a:cubicBezTo>
                  <a:pt x="70" y="167"/>
                  <a:pt x="68" y="157"/>
                  <a:pt x="72" y="151"/>
                </a:cubicBezTo>
                <a:cubicBezTo>
                  <a:pt x="87" y="128"/>
                  <a:pt x="112" y="116"/>
                  <a:pt x="137" y="108"/>
                </a:cubicBezTo>
                <a:cubicBezTo>
                  <a:pt x="162" y="91"/>
                  <a:pt x="189" y="85"/>
                  <a:pt x="216" y="72"/>
                </a:cubicBezTo>
                <a:cubicBezTo>
                  <a:pt x="231" y="56"/>
                  <a:pt x="239" y="45"/>
                  <a:pt x="259" y="36"/>
                </a:cubicBezTo>
                <a:cubicBezTo>
                  <a:pt x="273" y="30"/>
                  <a:pt x="302" y="22"/>
                  <a:pt x="302" y="22"/>
                </a:cubicBezTo>
                <a:cubicBezTo>
                  <a:pt x="334" y="0"/>
                  <a:pt x="327" y="0"/>
                  <a:pt x="381" y="0"/>
                </a:cubicBezTo>
                <a:cubicBezTo>
                  <a:pt x="528" y="0"/>
                  <a:pt x="674" y="5"/>
                  <a:pt x="821" y="7"/>
                </a:cubicBezTo>
                <a:cubicBezTo>
                  <a:pt x="874" y="17"/>
                  <a:pt x="928" y="31"/>
                  <a:pt x="979" y="50"/>
                </a:cubicBezTo>
                <a:cubicBezTo>
                  <a:pt x="1027" y="67"/>
                  <a:pt x="973" y="49"/>
                  <a:pt x="1029" y="65"/>
                </a:cubicBezTo>
                <a:cubicBezTo>
                  <a:pt x="1044" y="69"/>
                  <a:pt x="1073" y="79"/>
                  <a:pt x="1073" y="79"/>
                </a:cubicBezTo>
                <a:cubicBezTo>
                  <a:pt x="1111" y="106"/>
                  <a:pt x="1144" y="118"/>
                  <a:pt x="1188" y="130"/>
                </a:cubicBezTo>
                <a:cubicBezTo>
                  <a:pt x="1242" y="169"/>
                  <a:pt x="1295" y="180"/>
                  <a:pt x="1361" y="187"/>
                </a:cubicBezTo>
                <a:cubicBezTo>
                  <a:pt x="1385" y="212"/>
                  <a:pt x="1416" y="211"/>
                  <a:pt x="1447" y="223"/>
                </a:cubicBezTo>
                <a:cubicBezTo>
                  <a:pt x="1514" y="249"/>
                  <a:pt x="1580" y="281"/>
                  <a:pt x="1649" y="302"/>
                </a:cubicBezTo>
                <a:cubicBezTo>
                  <a:pt x="1663" y="306"/>
                  <a:pt x="1678" y="307"/>
                  <a:pt x="1692" y="310"/>
                </a:cubicBezTo>
                <a:cubicBezTo>
                  <a:pt x="1699" y="312"/>
                  <a:pt x="1706" y="315"/>
                  <a:pt x="1713" y="317"/>
                </a:cubicBezTo>
                <a:cubicBezTo>
                  <a:pt x="1730" y="333"/>
                  <a:pt x="1725" y="332"/>
                  <a:pt x="1749" y="338"/>
                </a:cubicBezTo>
                <a:cubicBezTo>
                  <a:pt x="1771" y="344"/>
                  <a:pt x="1814" y="353"/>
                  <a:pt x="1814" y="353"/>
                </a:cubicBezTo>
                <a:cubicBezTo>
                  <a:pt x="1880" y="395"/>
                  <a:pt x="1981" y="427"/>
                  <a:pt x="2059" y="446"/>
                </a:cubicBezTo>
                <a:cubicBezTo>
                  <a:pt x="2111" y="481"/>
                  <a:pt x="2049" y="443"/>
                  <a:pt x="2109" y="468"/>
                </a:cubicBezTo>
                <a:cubicBezTo>
                  <a:pt x="2153" y="486"/>
                  <a:pt x="2113" y="475"/>
                  <a:pt x="2145" y="497"/>
                </a:cubicBezTo>
                <a:cubicBezTo>
                  <a:pt x="2174" y="517"/>
                  <a:pt x="2212" y="525"/>
                  <a:pt x="2246" y="533"/>
                </a:cubicBezTo>
                <a:cubicBezTo>
                  <a:pt x="2270" y="555"/>
                  <a:pt x="2349" y="579"/>
                  <a:pt x="2383" y="590"/>
                </a:cubicBezTo>
                <a:cubicBezTo>
                  <a:pt x="2428" y="621"/>
                  <a:pt x="2472" y="650"/>
                  <a:pt x="2520" y="677"/>
                </a:cubicBezTo>
                <a:cubicBezTo>
                  <a:pt x="2529" y="682"/>
                  <a:pt x="2539" y="687"/>
                  <a:pt x="2549" y="691"/>
                </a:cubicBezTo>
                <a:cubicBezTo>
                  <a:pt x="2563" y="697"/>
                  <a:pt x="2592" y="706"/>
                  <a:pt x="2592" y="706"/>
                </a:cubicBezTo>
                <a:cubicBezTo>
                  <a:pt x="2611" y="735"/>
                  <a:pt x="2642" y="758"/>
                  <a:pt x="2671" y="778"/>
                </a:cubicBezTo>
                <a:cubicBezTo>
                  <a:pt x="2676" y="787"/>
                  <a:pt x="2685" y="796"/>
                  <a:pt x="2685" y="806"/>
                </a:cubicBezTo>
                <a:cubicBezTo>
                  <a:pt x="2685" y="819"/>
                  <a:pt x="2656" y="827"/>
                  <a:pt x="2649" y="828"/>
                </a:cubicBezTo>
                <a:cubicBezTo>
                  <a:pt x="2625" y="832"/>
                  <a:pt x="2601" y="834"/>
                  <a:pt x="2577" y="835"/>
                </a:cubicBezTo>
                <a:cubicBezTo>
                  <a:pt x="2520" y="838"/>
                  <a:pt x="2462" y="840"/>
                  <a:pt x="2405" y="842"/>
                </a:cubicBezTo>
                <a:cubicBezTo>
                  <a:pt x="2288" y="863"/>
                  <a:pt x="2170" y="866"/>
                  <a:pt x="2052" y="871"/>
                </a:cubicBezTo>
                <a:cubicBezTo>
                  <a:pt x="1886" y="924"/>
                  <a:pt x="1847" y="902"/>
                  <a:pt x="1598" y="907"/>
                </a:cubicBezTo>
                <a:cubicBezTo>
                  <a:pt x="1584" y="912"/>
                  <a:pt x="1569" y="917"/>
                  <a:pt x="1555" y="922"/>
                </a:cubicBezTo>
                <a:cubicBezTo>
                  <a:pt x="1546" y="925"/>
                  <a:pt x="1535" y="988"/>
                  <a:pt x="1533" y="994"/>
                </a:cubicBezTo>
                <a:cubicBezTo>
                  <a:pt x="1517" y="1055"/>
                  <a:pt x="1520" y="1074"/>
                  <a:pt x="1454" y="1087"/>
                </a:cubicBezTo>
                <a:cubicBezTo>
                  <a:pt x="1399" y="1127"/>
                  <a:pt x="1276" y="1120"/>
                  <a:pt x="1217" y="1123"/>
                </a:cubicBezTo>
                <a:cubicBezTo>
                  <a:pt x="1165" y="1139"/>
                  <a:pt x="1109" y="1142"/>
                  <a:pt x="1058" y="1159"/>
                </a:cubicBezTo>
                <a:cubicBezTo>
                  <a:pt x="1011" y="1175"/>
                  <a:pt x="970" y="1192"/>
                  <a:pt x="921" y="1202"/>
                </a:cubicBezTo>
                <a:cubicBezTo>
                  <a:pt x="890" y="1236"/>
                  <a:pt x="815" y="1226"/>
                  <a:pt x="770" y="1231"/>
                </a:cubicBezTo>
                <a:cubicBezTo>
                  <a:pt x="717" y="1236"/>
                  <a:pt x="612" y="1246"/>
                  <a:pt x="612" y="1246"/>
                </a:cubicBezTo>
                <a:cubicBezTo>
                  <a:pt x="418" y="1308"/>
                  <a:pt x="143" y="1384"/>
                  <a:pt x="0" y="1231"/>
                </a:cubicBezTo>
                <a:cubicBezTo>
                  <a:pt x="15" y="888"/>
                  <a:pt x="29" y="546"/>
                  <a:pt x="29" y="202"/>
                </a:cubicBezTo>
                <a:close/>
              </a:path>
            </a:pathLst>
          </a:custGeom>
          <a:solidFill>
            <a:srgbClr val="66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Freeform 25">
            <a:extLst>
              <a:ext uri="{FF2B5EF4-FFF2-40B4-BE49-F238E27FC236}">
                <a16:creationId xmlns:a16="http://schemas.microsoft.com/office/drawing/2014/main" id="{00731607-7F14-48E9-9B51-6B27E195B9A9}"/>
              </a:ext>
            </a:extLst>
          </p:cNvPr>
          <p:cNvSpPr>
            <a:spLocks/>
          </p:cNvSpPr>
          <p:nvPr/>
        </p:nvSpPr>
        <p:spPr bwMode="auto">
          <a:xfrm>
            <a:off x="3981450" y="1"/>
            <a:ext cx="6686550" cy="3565525"/>
          </a:xfrm>
          <a:custGeom>
            <a:avLst/>
            <a:gdLst>
              <a:gd name="T0" fmla="*/ 2147483646 w 4858"/>
              <a:gd name="T1" fmla="*/ 2147483646 h 1621"/>
              <a:gd name="T2" fmla="*/ 2147483646 w 4858"/>
              <a:gd name="T3" fmla="*/ 2147483646 h 1621"/>
              <a:gd name="T4" fmla="*/ 2147483646 w 4858"/>
              <a:gd name="T5" fmla="*/ 2147483646 h 1621"/>
              <a:gd name="T6" fmla="*/ 2147483646 w 4858"/>
              <a:gd name="T7" fmla="*/ 2147483646 h 1621"/>
              <a:gd name="T8" fmla="*/ 2147483646 w 4858"/>
              <a:gd name="T9" fmla="*/ 2147483646 h 1621"/>
              <a:gd name="T10" fmla="*/ 2147483646 w 4858"/>
              <a:gd name="T11" fmla="*/ 2147483646 h 1621"/>
              <a:gd name="T12" fmla="*/ 2147483646 w 4858"/>
              <a:gd name="T13" fmla="*/ 2147483646 h 1621"/>
              <a:gd name="T14" fmla="*/ 2147483646 w 4858"/>
              <a:gd name="T15" fmla="*/ 2147483646 h 1621"/>
              <a:gd name="T16" fmla="*/ 2147483646 w 4858"/>
              <a:gd name="T17" fmla="*/ 2147483646 h 1621"/>
              <a:gd name="T18" fmla="*/ 2147483646 w 4858"/>
              <a:gd name="T19" fmla="*/ 2147483646 h 1621"/>
              <a:gd name="T20" fmla="*/ 2147483646 w 4858"/>
              <a:gd name="T21" fmla="*/ 2147483646 h 1621"/>
              <a:gd name="T22" fmla="*/ 2147483646 w 4858"/>
              <a:gd name="T23" fmla="*/ 2147483646 h 1621"/>
              <a:gd name="T24" fmla="*/ 2147483646 w 4858"/>
              <a:gd name="T25" fmla="*/ 2147483646 h 1621"/>
              <a:gd name="T26" fmla="*/ 2147483646 w 4858"/>
              <a:gd name="T27" fmla="*/ 2147483646 h 1621"/>
              <a:gd name="T28" fmla="*/ 2147483646 w 4858"/>
              <a:gd name="T29" fmla="*/ 2147483646 h 1621"/>
              <a:gd name="T30" fmla="*/ 2147483646 w 4858"/>
              <a:gd name="T31" fmla="*/ 2147483646 h 1621"/>
              <a:gd name="T32" fmla="*/ 2147483646 w 4858"/>
              <a:gd name="T33" fmla="*/ 2147483646 h 1621"/>
              <a:gd name="T34" fmla="*/ 2147483646 w 4858"/>
              <a:gd name="T35" fmla="*/ 2147483646 h 1621"/>
              <a:gd name="T36" fmla="*/ 2147483646 w 4858"/>
              <a:gd name="T37" fmla="*/ 2147483646 h 1621"/>
              <a:gd name="T38" fmla="*/ 2147483646 w 4858"/>
              <a:gd name="T39" fmla="*/ 2147483646 h 1621"/>
              <a:gd name="T40" fmla="*/ 2147483646 w 4858"/>
              <a:gd name="T41" fmla="*/ 2147483646 h 1621"/>
              <a:gd name="T42" fmla="*/ 2147483646 w 4858"/>
              <a:gd name="T43" fmla="*/ 2147483646 h 1621"/>
              <a:gd name="T44" fmla="*/ 2147483646 w 4858"/>
              <a:gd name="T45" fmla="*/ 2147483646 h 1621"/>
              <a:gd name="T46" fmla="*/ 2147483646 w 4858"/>
              <a:gd name="T47" fmla="*/ 2147483646 h 1621"/>
              <a:gd name="T48" fmla="*/ 2147483646 w 4858"/>
              <a:gd name="T49" fmla="*/ 2147483646 h 1621"/>
              <a:gd name="T50" fmla="*/ 2147483646 w 4858"/>
              <a:gd name="T51" fmla="*/ 2147483646 h 1621"/>
              <a:gd name="T52" fmla="*/ 2147483646 w 4858"/>
              <a:gd name="T53" fmla="*/ 2147483646 h 1621"/>
              <a:gd name="T54" fmla="*/ 2147483646 w 4858"/>
              <a:gd name="T55" fmla="*/ 2147483646 h 1621"/>
              <a:gd name="T56" fmla="*/ 2147483646 w 4858"/>
              <a:gd name="T57" fmla="*/ 2147483646 h 1621"/>
              <a:gd name="T58" fmla="*/ 2147483646 w 4858"/>
              <a:gd name="T59" fmla="*/ 2147483646 h 1621"/>
              <a:gd name="T60" fmla="*/ 2147483646 w 4858"/>
              <a:gd name="T61" fmla="*/ 2147483646 h 1621"/>
              <a:gd name="T62" fmla="*/ 2147483646 w 4858"/>
              <a:gd name="T63" fmla="*/ 2147483646 h 1621"/>
              <a:gd name="T64" fmla="*/ 2147483646 w 4858"/>
              <a:gd name="T65" fmla="*/ 2147483646 h 1621"/>
              <a:gd name="T66" fmla="*/ 2147483646 w 4858"/>
              <a:gd name="T67" fmla="*/ 2147483646 h 1621"/>
              <a:gd name="T68" fmla="*/ 2147483646 w 4858"/>
              <a:gd name="T69" fmla="*/ 2147483646 h 16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858"/>
              <a:gd name="T106" fmla="*/ 0 h 1621"/>
              <a:gd name="T107" fmla="*/ 4858 w 4858"/>
              <a:gd name="T108" fmla="*/ 1621 h 162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858" h="1621">
                <a:moveTo>
                  <a:pt x="0" y="1576"/>
                </a:moveTo>
                <a:cubicBezTo>
                  <a:pt x="25" y="1560"/>
                  <a:pt x="30" y="1542"/>
                  <a:pt x="58" y="1533"/>
                </a:cubicBezTo>
                <a:cubicBezTo>
                  <a:pt x="113" y="1465"/>
                  <a:pt x="170" y="1399"/>
                  <a:pt x="224" y="1332"/>
                </a:cubicBezTo>
                <a:cubicBezTo>
                  <a:pt x="234" y="1319"/>
                  <a:pt x="234" y="1299"/>
                  <a:pt x="245" y="1288"/>
                </a:cubicBezTo>
                <a:cubicBezTo>
                  <a:pt x="255" y="1278"/>
                  <a:pt x="270" y="1275"/>
                  <a:pt x="281" y="1267"/>
                </a:cubicBezTo>
                <a:cubicBezTo>
                  <a:pt x="305" y="1250"/>
                  <a:pt x="318" y="1222"/>
                  <a:pt x="339" y="1202"/>
                </a:cubicBezTo>
                <a:cubicBezTo>
                  <a:pt x="348" y="1173"/>
                  <a:pt x="364" y="1162"/>
                  <a:pt x="389" y="1144"/>
                </a:cubicBezTo>
                <a:cubicBezTo>
                  <a:pt x="403" y="1103"/>
                  <a:pt x="439" y="1067"/>
                  <a:pt x="468" y="1036"/>
                </a:cubicBezTo>
                <a:cubicBezTo>
                  <a:pt x="490" y="1039"/>
                  <a:pt x="512" y="1039"/>
                  <a:pt x="533" y="1044"/>
                </a:cubicBezTo>
                <a:cubicBezTo>
                  <a:pt x="569" y="1052"/>
                  <a:pt x="589" y="1090"/>
                  <a:pt x="620" y="1101"/>
                </a:cubicBezTo>
                <a:cubicBezTo>
                  <a:pt x="643" y="1109"/>
                  <a:pt x="668" y="1109"/>
                  <a:pt x="692" y="1116"/>
                </a:cubicBezTo>
                <a:cubicBezTo>
                  <a:pt x="716" y="1111"/>
                  <a:pt x="740" y="1107"/>
                  <a:pt x="764" y="1101"/>
                </a:cubicBezTo>
                <a:cubicBezTo>
                  <a:pt x="771" y="1099"/>
                  <a:pt x="778" y="1093"/>
                  <a:pt x="785" y="1094"/>
                </a:cubicBezTo>
                <a:cubicBezTo>
                  <a:pt x="809" y="1096"/>
                  <a:pt x="857" y="1108"/>
                  <a:pt x="857" y="1108"/>
                </a:cubicBezTo>
                <a:cubicBezTo>
                  <a:pt x="1009" y="1099"/>
                  <a:pt x="959" y="1123"/>
                  <a:pt x="1016" y="1029"/>
                </a:cubicBezTo>
                <a:cubicBezTo>
                  <a:pt x="1021" y="1005"/>
                  <a:pt x="1024" y="978"/>
                  <a:pt x="1037" y="957"/>
                </a:cubicBezTo>
                <a:cubicBezTo>
                  <a:pt x="1046" y="943"/>
                  <a:pt x="1064" y="935"/>
                  <a:pt x="1073" y="921"/>
                </a:cubicBezTo>
                <a:cubicBezTo>
                  <a:pt x="1100" y="879"/>
                  <a:pt x="1131" y="840"/>
                  <a:pt x="1160" y="799"/>
                </a:cubicBezTo>
                <a:cubicBezTo>
                  <a:pt x="1168" y="774"/>
                  <a:pt x="1178" y="759"/>
                  <a:pt x="1196" y="741"/>
                </a:cubicBezTo>
                <a:cubicBezTo>
                  <a:pt x="1209" y="701"/>
                  <a:pt x="1243" y="660"/>
                  <a:pt x="1268" y="626"/>
                </a:cubicBezTo>
                <a:cubicBezTo>
                  <a:pt x="1290" y="596"/>
                  <a:pt x="1302" y="570"/>
                  <a:pt x="1332" y="547"/>
                </a:cubicBezTo>
                <a:cubicBezTo>
                  <a:pt x="1432" y="566"/>
                  <a:pt x="1484" y="680"/>
                  <a:pt x="1584" y="705"/>
                </a:cubicBezTo>
                <a:cubicBezTo>
                  <a:pt x="1628" y="741"/>
                  <a:pt x="1635" y="740"/>
                  <a:pt x="1692" y="748"/>
                </a:cubicBezTo>
                <a:cubicBezTo>
                  <a:pt x="1715" y="764"/>
                  <a:pt x="1737" y="775"/>
                  <a:pt x="1764" y="784"/>
                </a:cubicBezTo>
                <a:cubicBezTo>
                  <a:pt x="1800" y="820"/>
                  <a:pt x="1756" y="780"/>
                  <a:pt x="1800" y="806"/>
                </a:cubicBezTo>
                <a:cubicBezTo>
                  <a:pt x="1823" y="820"/>
                  <a:pt x="1832" y="844"/>
                  <a:pt x="1858" y="856"/>
                </a:cubicBezTo>
                <a:cubicBezTo>
                  <a:pt x="1879" y="866"/>
                  <a:pt x="1902" y="868"/>
                  <a:pt x="1923" y="878"/>
                </a:cubicBezTo>
                <a:cubicBezTo>
                  <a:pt x="1933" y="883"/>
                  <a:pt x="1942" y="887"/>
                  <a:pt x="1952" y="892"/>
                </a:cubicBezTo>
                <a:cubicBezTo>
                  <a:pt x="1985" y="881"/>
                  <a:pt x="1993" y="839"/>
                  <a:pt x="2024" y="828"/>
                </a:cubicBezTo>
                <a:cubicBezTo>
                  <a:pt x="2040" y="823"/>
                  <a:pt x="2057" y="823"/>
                  <a:pt x="2074" y="820"/>
                </a:cubicBezTo>
                <a:cubicBezTo>
                  <a:pt x="2100" y="803"/>
                  <a:pt x="2123" y="792"/>
                  <a:pt x="2153" y="784"/>
                </a:cubicBezTo>
                <a:cubicBezTo>
                  <a:pt x="2189" y="751"/>
                  <a:pt x="2140" y="791"/>
                  <a:pt x="2204" y="763"/>
                </a:cubicBezTo>
                <a:cubicBezTo>
                  <a:pt x="2221" y="756"/>
                  <a:pt x="2260" y="706"/>
                  <a:pt x="2276" y="691"/>
                </a:cubicBezTo>
                <a:cubicBezTo>
                  <a:pt x="2300" y="641"/>
                  <a:pt x="2345" y="586"/>
                  <a:pt x="2384" y="547"/>
                </a:cubicBezTo>
                <a:cubicBezTo>
                  <a:pt x="2405" y="504"/>
                  <a:pt x="2438" y="455"/>
                  <a:pt x="2456" y="410"/>
                </a:cubicBezTo>
                <a:cubicBezTo>
                  <a:pt x="2458" y="406"/>
                  <a:pt x="2473" y="358"/>
                  <a:pt x="2477" y="345"/>
                </a:cubicBezTo>
                <a:cubicBezTo>
                  <a:pt x="2481" y="332"/>
                  <a:pt x="2498" y="327"/>
                  <a:pt x="2506" y="316"/>
                </a:cubicBezTo>
                <a:cubicBezTo>
                  <a:pt x="2561" y="237"/>
                  <a:pt x="2520" y="281"/>
                  <a:pt x="2564" y="237"/>
                </a:cubicBezTo>
                <a:cubicBezTo>
                  <a:pt x="2578" y="196"/>
                  <a:pt x="2614" y="173"/>
                  <a:pt x="2643" y="144"/>
                </a:cubicBezTo>
                <a:cubicBezTo>
                  <a:pt x="2683" y="104"/>
                  <a:pt x="2643" y="122"/>
                  <a:pt x="2686" y="108"/>
                </a:cubicBezTo>
                <a:cubicBezTo>
                  <a:pt x="2734" y="75"/>
                  <a:pt x="2763" y="15"/>
                  <a:pt x="2823" y="0"/>
                </a:cubicBezTo>
                <a:cubicBezTo>
                  <a:pt x="2889" y="32"/>
                  <a:pt x="2860" y="22"/>
                  <a:pt x="2909" y="36"/>
                </a:cubicBezTo>
                <a:cubicBezTo>
                  <a:pt x="2988" y="88"/>
                  <a:pt x="3091" y="150"/>
                  <a:pt x="3183" y="172"/>
                </a:cubicBezTo>
                <a:cubicBezTo>
                  <a:pt x="3190" y="177"/>
                  <a:pt x="3196" y="183"/>
                  <a:pt x="3204" y="187"/>
                </a:cubicBezTo>
                <a:cubicBezTo>
                  <a:pt x="3215" y="193"/>
                  <a:pt x="3229" y="194"/>
                  <a:pt x="3240" y="201"/>
                </a:cubicBezTo>
                <a:cubicBezTo>
                  <a:pt x="3247" y="206"/>
                  <a:pt x="3249" y="217"/>
                  <a:pt x="3255" y="223"/>
                </a:cubicBezTo>
                <a:cubicBezTo>
                  <a:pt x="3269" y="237"/>
                  <a:pt x="3280" y="238"/>
                  <a:pt x="3298" y="244"/>
                </a:cubicBezTo>
                <a:cubicBezTo>
                  <a:pt x="3378" y="324"/>
                  <a:pt x="3480" y="377"/>
                  <a:pt x="3564" y="453"/>
                </a:cubicBezTo>
                <a:cubicBezTo>
                  <a:pt x="3575" y="463"/>
                  <a:pt x="3589" y="471"/>
                  <a:pt x="3600" y="482"/>
                </a:cubicBezTo>
                <a:cubicBezTo>
                  <a:pt x="3623" y="507"/>
                  <a:pt x="3665" y="561"/>
                  <a:pt x="3665" y="561"/>
                </a:cubicBezTo>
                <a:cubicBezTo>
                  <a:pt x="3684" y="616"/>
                  <a:pt x="3734" y="722"/>
                  <a:pt x="3773" y="763"/>
                </a:cubicBezTo>
                <a:cubicBezTo>
                  <a:pt x="3823" y="761"/>
                  <a:pt x="3874" y="762"/>
                  <a:pt x="3924" y="756"/>
                </a:cubicBezTo>
                <a:cubicBezTo>
                  <a:pt x="3969" y="751"/>
                  <a:pt x="3974" y="735"/>
                  <a:pt x="4004" y="705"/>
                </a:cubicBezTo>
                <a:cubicBezTo>
                  <a:pt x="4018" y="691"/>
                  <a:pt x="4042" y="691"/>
                  <a:pt x="4061" y="684"/>
                </a:cubicBezTo>
                <a:cubicBezTo>
                  <a:pt x="4092" y="689"/>
                  <a:pt x="4129" y="681"/>
                  <a:pt x="4155" y="698"/>
                </a:cubicBezTo>
                <a:cubicBezTo>
                  <a:pt x="4198" y="726"/>
                  <a:pt x="4182" y="759"/>
                  <a:pt x="4198" y="792"/>
                </a:cubicBezTo>
                <a:cubicBezTo>
                  <a:pt x="4214" y="826"/>
                  <a:pt x="4236" y="853"/>
                  <a:pt x="4263" y="878"/>
                </a:cubicBezTo>
                <a:cubicBezTo>
                  <a:pt x="4280" y="876"/>
                  <a:pt x="4297" y="876"/>
                  <a:pt x="4313" y="871"/>
                </a:cubicBezTo>
                <a:cubicBezTo>
                  <a:pt x="4364" y="856"/>
                  <a:pt x="4306" y="857"/>
                  <a:pt x="4356" y="835"/>
                </a:cubicBezTo>
                <a:cubicBezTo>
                  <a:pt x="4370" y="829"/>
                  <a:pt x="4385" y="830"/>
                  <a:pt x="4400" y="828"/>
                </a:cubicBezTo>
                <a:cubicBezTo>
                  <a:pt x="4423" y="811"/>
                  <a:pt x="4458" y="791"/>
                  <a:pt x="4486" y="784"/>
                </a:cubicBezTo>
                <a:cubicBezTo>
                  <a:pt x="4510" y="778"/>
                  <a:pt x="4558" y="770"/>
                  <a:pt x="4558" y="770"/>
                </a:cubicBezTo>
                <a:cubicBezTo>
                  <a:pt x="4620" y="731"/>
                  <a:pt x="4519" y="790"/>
                  <a:pt x="4637" y="748"/>
                </a:cubicBezTo>
                <a:cubicBezTo>
                  <a:pt x="4653" y="742"/>
                  <a:pt x="4664" y="726"/>
                  <a:pt x="4680" y="720"/>
                </a:cubicBezTo>
                <a:cubicBezTo>
                  <a:pt x="4703" y="712"/>
                  <a:pt x="4745" y="684"/>
                  <a:pt x="4745" y="684"/>
                </a:cubicBezTo>
                <a:cubicBezTo>
                  <a:pt x="4782" y="696"/>
                  <a:pt x="4777" y="724"/>
                  <a:pt x="4788" y="763"/>
                </a:cubicBezTo>
                <a:cubicBezTo>
                  <a:pt x="4783" y="1044"/>
                  <a:pt x="4858" y="1337"/>
                  <a:pt x="4774" y="1605"/>
                </a:cubicBezTo>
                <a:cubicBezTo>
                  <a:pt x="4769" y="1621"/>
                  <a:pt x="4329" y="1569"/>
                  <a:pt x="4270" y="1569"/>
                </a:cubicBezTo>
                <a:cubicBezTo>
                  <a:pt x="3101" y="1565"/>
                  <a:pt x="1933" y="1564"/>
                  <a:pt x="764" y="1562"/>
                </a:cubicBezTo>
                <a:cubicBezTo>
                  <a:pt x="541" y="1508"/>
                  <a:pt x="232" y="1540"/>
                  <a:pt x="36" y="1540"/>
                </a:cubicBezTo>
              </a:path>
            </a:pathLst>
          </a:cu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6" name="Picture 26" descr="Gia-gao-diu-con1">
            <a:extLst>
              <a:ext uri="{FF2B5EF4-FFF2-40B4-BE49-F238E27FC236}">
                <a16:creationId xmlns:a16="http://schemas.microsoft.com/office/drawing/2014/main" id="{BC34685B-A7E9-4A41-9F41-D0207C021B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838201"/>
            <a:ext cx="47529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7" descr="Untitled-3">
            <a:extLst>
              <a:ext uri="{FF2B5EF4-FFF2-40B4-BE49-F238E27FC236}">
                <a16:creationId xmlns:a16="http://schemas.microsoft.com/office/drawing/2014/main" id="{286B1AD6-51D7-4D7B-9032-5A7C032D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3886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Oval 28">
            <a:extLst>
              <a:ext uri="{FF2B5EF4-FFF2-40B4-BE49-F238E27FC236}">
                <a16:creationId xmlns:a16="http://schemas.microsoft.com/office/drawing/2014/main" id="{9AF11CAC-9722-4E63-9972-3DC167E53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572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399" name="Picture 29" descr="chim bay xa">
            <a:extLst>
              <a:ext uri="{FF2B5EF4-FFF2-40B4-BE49-F238E27FC236}">
                <a16:creationId xmlns:a16="http://schemas.microsoft.com/office/drawing/2014/main" id="{5740ACE3-91C2-49B4-BC68-74A1B56C9E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42672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AutoShape 2" descr="data:image/png;base64,iVBORw0KGgoAAAANSUhEUgAAAfQAAAF3CAYAAABT8rn8AAAgAElEQVR4Xqy9B7Rc53Ue+p0z58yZ3ufO7Q234KIDBEkQJAiwkyIliqSKZUd2VGhJbomT+C07WX5+SfSSrJVYXpaLJFuWLMeUZdEyJVGFpEixAyQ6Li767X16b6e+tfeZAS4g0HpOMlh3De7Mqf/5//3t/e1v7yvopmVBAEQLoHfBtN8BExAM+g/qjSpcLi80mGgYJiSHAgsiqqjAgoF6s4S33nwdZ04cRbWSh6HVkc9kceXKFQQCIei6AxYU3PvAY9i3/37UVBNOZwA6mvCFTEzPTuLlF38IARrURgX9fb2wVAOrq+vYu+dOHDh4HzTNABwiRFlEV38nVlYXcer0u7hw7jTW11YQ9IVh6hYqxRr8Xjf0Rg3VWhFOGfj4x38JsUQURw6/i0KpiURHD7q7h/Hf/usf4p5DD+O3fvPfIJctIhKJYW5uAeFQFJV6DdVqGflCGn/9jb9ErV5GIKggGFZQKKaxnlzCnp078Guf/Bxmr0xD1w2sr6UwPrELwUAc5ZIJrycCXXPgRz98AU6XjM7uMCIdXpSrSfQPxiHAiUY1BIfggyBoKJbS8DhF+INOrK4s4s03X8Xg8BCisQ7ccvsdOH95DlMXppHoHoA/EIHD4YDRqMLpkJDJ5ODzhqBrAr7/vR9i//67cNtt+zA/P4v19VV0JKLw+V2o1Yv8/q1vPYO11Bofp9Zs4kMf+iW4FD8KxRpCwQ6sp/Lo7uqF1qxDNxqolgqwzBoGBztQLqbwxuuvoKEW8NFffByp9DIUSUE2k8ebr76B9bUk4pE4JElCvd6039U6HLIIj8cD1dKxadMQHnj4HmTSMxAEAZs33YL56SScQhA9nQM4d+Y0QmEv0tllvH34ZezYOYFD9x3iMVtZzaBUUiEoQbiDnVhNFxCLxHg8goEofvzjH+NvvvZ1fPgXPgxFknHx0jns378PE1tGkU6twKmI8Hq9sAQDfr8fXb0JuNwy3j78Kt5481X09HagpzeOy1cuwOVywrIMmKYJXddhGAIMw4BpCIBhQoQMt1NGoVBA/0A3amoVZ86cgOJ2QZIciMTjyOZyqNc16IbF+3m9fsiKF81aAx7BjUgoBLVZQSQawML8NI/XF//wT/DOW8dQzNXQ2zWIRKQLsqwg5Pehu7sLQZ8HhmVBFPwQ4QQgolwuw+sJ8jjAApoNHYpLopUMQeAVDVW3IIoCBBF8T05BhEBrv7WN/b9rL6v13Y2f0/FsO/HPf9F5LcviH7rX9qv92cbvnU66t//1Fx3LvjeBf/7PvkweQ9to3jhwIn8givY7PZ+ffWkAmrathQyYCmCJ/Oyuju3G3fg8re/pYLSdbaLt7a/+0DXRh7R9+wG277013lc/1lsHkOxN259fvQYLEHRYgtX6ygETZM+vnZbvrj2H2p/fMHGs1unb7/admBBN+qJ1X+1LbL3TrRmmBYj2B0LrBjdu5tg4P4X25dPxrn8mQnv8jQ0DSmuC9hft9dF+0aXbPxYcjveaM/Y5DOh8XQ4+Pl2AZB+U7AMd23HtWVo8jgYMem+dTIYEujaLnnvrGFb70unWRUDTAcOwoCg0h2lMjNbaof2uvz6hoVoWLW46LwM6vdERBd02ApYOg+BbdPLcKTWrKNXqWF5dR61ZhiUZbASPHTmMfC6FaNCLSMiHSrmMQi6PYrEMjycMlzuERz/wYQTDPcgUKgiG4jBEAxNbu3Hh0gn86EffhSILcEkCwqEgtKaKaqWB0aEJ7NyzF7l8mUHRE/Aimojg0pXzOHrsMNaWZ1Cv1hDwhqA1dUiihFg4Ao0ARDCwY/tmxOIhSE4Zp06eQbVuYP+dh9DXO4zvf/dFnDl9Eb/yy5+CJDkRCUdRKtVQq9WQyuTQ09PFRvbbzz6DldV5BIJueP0OVKp5rK4tMFjcd+Agejq6GSCymQJiHT3QNQmpVBmyw4dgIIHOrl7843PPwqkAsU4/llcv4+5Dt8LjDqJRDWBxIY1KOcfH7+6MwOUSsbwyh/PnJ1GtVvH+J57EaiqLWp2ehYx8uY6V1RT2798PWTDRrDcwe2UWgkOBqQrI5EvYt/d2OJwK1leWUaqV4fcoPJF6uzuwtLqAl1/6MXRLR2fvAIKhKPbesg+5fAWFfBUdnf2wTBHRaBzZVBKVahGmUYdp1uD3OFAsrGNu/jKiMR/iCR9qtRIcgoRcJo+pM1MoFUoI+UOQZRlk70RJQlOt8/QXJBGaoWNo0yDuve8ApqYOo6uzA/HoMLLrVWgVB4YHxzA/Owe/1wnJqSGdWcbI6AC6+3qRyRYQDHXA0JyoagLm1grwBqLo7+1Hs9mEwYAl4d0j7+Ctt9/AtonNSKbWEY9H8dSHHkdPdxznL0zCMHTEEzEUCjk4PTIEwUIytYTDR17H2PgQTEtFJpuEKNrgQ4abgdy0F5dpWBBMgZ1IR8sTPnjwAI6fPoaZmSuQFQmNRgNOtwsWbQcBjaYGWXKhq6sHhuXA8twi4qEO+Fxu6FoN3T0dOH3qGM+lP/4fX8Slc9NwOryYvbKIZk3HQN8goqEgGo06ZAlIJLoQi/UjGIjB5fLwMyDj0GxqECDD6bSNl6rbhoHsBdvHDTaN7U3LulwzZLZBoxfh7Y2ft4GXgIzu8UbjuRG4VFXlX2mfm73IEbpmSH92G3qm/9Rro0PQBuyN78Fg8CqYE7iSs0PvbYD3+Xz/5PF//pc/Cx72PjcC+M0AXQesuu0QMJjLgMWW2H5tBCjBbIEAAbp9LHpurZjr6vb0oUnHY/A3cZ29vwoatC8dg1ak/XxgOfnc7blgB3gWdEu9Cui8GQjQaVLIfGzToP3NmwD69YB6M0AnMHZY5rX5R8drAz+dSxDZaaV9RQitd8fV3+l6HCZ9Q9u2z0f3fO3/tG5tTKPtHBDpXaBVYh9HI6xrOwyM6uZ1jh/ZrfZcud4hJLtAcE5OGSBZEh+T/tG7aF573hbdqCDAchiAaMJ00D21rlETINCFXH027edL12Ifw3ZKTTgcIgTRtkV07ps5qYLeWmlXI3T7EDAtjXcSRQcaRgOCQ8JqKo2VZJIBvViqwOVX0NUdw5/+2R/h8sXz0LUGvIqEoNeFfC7H3rfidEPVyKDJ+Nxv/FtYggcGFPiDEaSzSfQNBjEzO4Xnn/8OZIeBWDQESQSDNDEBd+0/iIHBEWRzRXR0dTKoF8p5HD1xBLNzl+CkG9R1qHUN2XSBAR2GgXwug45YCJ/69C8jlV7F6OgoZqbncPbcFTz62BPoiPcgX6jjS3/yVXzyE5/Btm07sLqyxmDgdruxlkwjFA5AUSR8+9lv4qWf/BBevwRZASTZ4vFZW1rEI/c9gPc9/AhHoqlkFtFIAk7Zj2qVoic3KhUdExNbMTk5iZd++gMoLgt79k5whB4MRKCrYeQLDVRKOQZyOrZlNLC4NI21tRVopoFPfOrTeP5HL8HjDSAY7WRQn5tfwfbt27G2PE9PHJVSFYrLizMnp+By+3DnHXejUq3DNAxohgpdq6PWqGBi8whe/MmPMXX2FILhENLZEg4euh+bhseRzZVRr+nwBSJwym4yB+Q7olzKIBT0QJYNNGp5lEop6GoFwyM9KJWzAHQ+/8LcIhbnFlGr1eHz+Dkaz2ULbEANU7PdeIe9MAeHB3D7vl2oN1PYuWM7LM2DXLKOcl5HX/cQquUKNLWG6dmziMYCPM+ITJqauoB9++6GrslYWs+jKbqhWxLUhspA6JRdCIfD0FQVzz//PBZmZzAw2ItsNo0777odDz14H9KZNeTzOeimxsBN84nmuuS0mPXZtn0cS0tzsKCjXq8yC8WgbvBQ8w/7vKYAp6SglC8gHAvjX37il/HNbz6DybOnEQgG4VQkZHI5+HwBmJaAfL4AxeXB6Og4TEPEubPn0N81AEPToakVbB7fhHePHEZfXx9+57f/HQN6T+cQ6hUd5UIF9WoDTocIr8/FgE6ee60uYGTTBIaHRhCLxSGRsYUITbMgy7Z1bGPp1eiIovdmk3+0hrYB0G1AbYMvvVPUf+NnV38nkOGD3yRCbWGSy+WywYeM6AYgbRvHjd/fuA3tR4D8v/MiVuXG8/9zjvdejsi1Y7zXvW80xjc7IwEMRXc1e/wtBRaB6oYInMCN1g0bf6EVSVsSr0oCVNqPsaI1/hRFs+1uAfrNXai2M/BegN5mTGyG1jTfG9AZUOm6NjAUbYfg2h1f78hcH1BThH79VV4NTtmZoQiUHBTbdFiiwO/0OzvRPFrt/7Wdl+sdLNq/DeD8btnHpD3pnQG9NY/bz3qjQyhJ4nXztj33CVTJHdJofOho5Be0HAZ6p3VIx2nqGoMwkykiRegmB1aGRc9ThGwptrPBzsQ1R5MAnj6r1+scGNHaoeCaz9VaR6ZJQfcNEfpVQG89AXtyGHyxZMjotZxJYm19HfPLK2joBpweN0TJid7+Hly6PImv/tVX2MBIooBGqQCPW0apkEcinoDa1FEo1iFKbvzO7/4B8sUGwrEehKMJLC7PwRM0UK6m8NKLP0CxkEJ3Z5zBp16pc9R88O77sWP7LjQ1Cx2dCaSyKRw/9S5Onj4OUTAgSwJMTUetSJF1A0FvENlUGsVCBgfu3If7H7gbU+fO4N5778XK2jpe+snreOrJX4Dk9CIa7sF//c//A9u27sSHP/xRzM8vsqGORCKo1Bts5Du74njuuWfx1a99CYnOCASHDo9XZgp7duYKhrq78YmP/wrvm0ymsWl4M3p6NjGN3mgCatPiyJlA5mtf/zLWU7N44smH0d0bxuzcEro6t8HjDiGXT0GwdLjcAoIBD06efhenTp3AbftuhyGIuHR5Bpu37EC1YcDtCaKhW/C63FDrFdRqVbidHoQiMfz9N78NtzeIe+6+D7ppwe/xcvqgXq3A6ZYgOyw8/6PvI5NaRyAUQSpdwEc++nHEogk0VJMpYVU34Hb5UK1W4A+4kc+lEQ65OJqo1/NwKRZcioiORBiLS7NQFBlry0mcOnESC3NLaNbq8Hh8CAeJStaht5xDh1OCKDmYeu/o7MTgcAKSUsO+2/aiUXZgfiYFyQzCrfgRC8ewtDgLCHXEO0IIR/xwuhScOH4WB+6+H+lUCTOLKYQSfWhqwML8PDsQlCagqFGWJAQCPvzxH30Bg4P97NR5PC6875EHMTjUi0wmjWw+xVR7Jp+C2yOjWMphcWkGw5t6sba+zNFpuVKEZbUpYgJywQZ0i4yDAI/iRWp9HZF4BB/72Mfw6quv4ic/eQmxjjji8Tgy+RycsoKG2uT5QcA+ODgMArLFuWV0RrvQqNXRqBcxMTGKqbNncPutt+GRBx/F228eQUe4B9u37kHAHeAUVi6TQWdHjOcIOWxvv3MGW7fvQWe8E7KkYHBgEwb6htjcNZo6FEkCMfAbX4Rx+XyWx0lX7TXeNhI3gm47gm2D7XXfixaczmuU+c1gS9O06yKcG6OKtsF9L5BtU+bv9f2NRvjG7a5R3te+ucow/P9A9p93fmJtrlLGbep4w3Hfe38b0CWxxZlzdG5HyVejVMEOrCAQaNiRKkfwROsSp8r0vEGx68YztqLyNrDZwH0jwF4FXooaGaXaEfpGQNdgcQRqtCJKcu9b56frFUxIEtG6NjjR658H6HRpthNCQMuOyAZmgxmAVsrkvR6Vg+jl6142sNN1EHheA0t7I2bVCIyJcYPFNoMCF8swYbTYgo2MgNqoXz0ecyRm6znwuwnFTSk528uwKABvsScE6vSilBGDeGsM6f+mRM4APUEH9Drdu2xfm2g7H8QW8u+CxWuUbIUgOEBsFw0HHVMUJHb22tu2h0AwTYvuBaZp8AEdDkqp0wmJ3jVQqJawsraK+eVljtB9wQg8gQCq9SYSnXE8991v4ZWfvoC+nk5Ypo5KLoNIKIBqsYhgIIRUKgPB4cb4+Hb8y0//Go6fOo943Ab0YiUHQa7B6xdx5J3XcPHCJKJRHyxd5+ihVqlhYvN2fOKTTxOpgZW1NUyeO4PZ+WmsrS/B53PD1FTUq1WoFZVBJBqMYubKFRh6A5/+9CcwNtqP1157Bbtu2YN0Kod33j2Bj/3CL0OUvAj4Yzj8+jG8/NJr+OxnP8tgUCiVUSqV4HZ54PN7UazkOaXw1a9/CRNbRqAbdViWhlgigvT6ChQA//q3/hXT9OvrGUxs3oFotAsO0YdivgG1KcAhK0ydnzxzFItLV5DOLuKe+/bh7LkLKJdEHDr4AMKRAGTJYuBxuR1YTy4zNdrV042XX3kVo+Nbsee2fVhaSmE9lWHaK5FIoFktoFIpQ4QEVbPw3He+h00jm7Hv1v3IFYqIRaJYTyVh6hp6+rpx9N13cPbcaWhqA5LsxubNe3DHnYdQKTegGwRcAorlKoMRLVjRYaFSykCWDFTKSTgcGrq6wtDVKmq1ClStgVAgiHyujAvnzmFpfgWNeh0+t48dI4rw6N5pLklk/GnCSgLcHgWyy8D23b249ZY9gObB2VNz6OvaDK0ObJ3YhovnJxEMeVAsZeB2y9i0aRMuTy9g27ZbMT+3jtVkAYvJAnoHhhAJhTmPTQacmCG1WUdPTw+e/953ceXKBdYNkFHcsX0Ct92+F4VCHr6ggvX1FehoIBwJ4fCR19BolhEMeuH2OKFqNVQY0NuRq2DTz7R4GdBF6KoGVdWgKAq2bNnCQP7OkaO86JLJJFxeHy9ETddRLBZRqdSYSfAHA5wi8kg+yA7Ku6mId0SwsryIRx56GLu278E7bx9FrdRE0B9Db6KXjU86meQ50tkRwfjEVhw9cRHBYJxTW6SjGOwbxh133InR4VE4BAFq04SiiDBbAR45KWQvyuU608/XjIidY6bxs0HbNhGaZkcB7R/Ov/8fTEW3I2jbgP3sgW8GyBvt93sZ/PYzI8Bt/39jbr79GT23f+r18wDl2vdt4LwhIv2ZVMNGcDVJFnQdoJKd49nG4EaQ04TFoE+R90ZAJ9qbs6/vzZC0AO16QL+eUaD1bQM6ORQtR4E/sCN0snU2r9/ebwOg84qyI/h2GuDaWN6gHWgB3Y1jzc/8uuu8+fi1c/Q/A95Ml/8sS3LVjSFWjY6/YW7d6NDR7xufniUIvHboqG5FgU60vWXZmhW6ALIxZJyJeWxFzW1QbwM6ATC9VLXBT5GfH6XvRAsi+UIOByRBgtUkpoW2bekdmPGgxWrvQ9dN65SAXFNt++wQFWbO25i98f4F07IsdoLIeLcmEYG5hiaaRhOpTBrlegPL60nMLy3BH47B5fEjk80jGA7gpZe+h/MXTsPndUGr12A0a4iEwwzoBkVnusmA/thjT+LgfQ9h6sIs+gdG0VAN5Ms5QKzCH5Fw7uxJHDv+Fvx+hT1XuonlpVVMjG3B7//uf0S6lMcPf/QjXJmh3G0YtWaVxXdqnQRbZVAqJ0BiI4cTZycn4XU78Xu/++9gaDVcmr6AHTt2oVpr4MyZKey5ZT96uofh90WwNJPEX/7F1/CRj3wEW7ZsY2FXvdlgsZSmNVnMde78JP7sy3+Mvv4EGs0qBIeJQJDoXQHJpQV87ulfRX9/Py5euoKhwXFeHG4lglqDPDcFRssrpOhPMyp44/BPICsm9t1xB6am5nH3gXsQj4XR2RVjIVYul0IytYptO7biW9/6FoLhKB545FHohoBiiahzHflCGR0dMSzNX8Hm8VEWxL37zjG8/vpb2Hf7Xdi6ZQemp+cZZJaWlhhw/H4vnn327znqpMlgWhIefvjDiHf0IZfNw+EkakdCpVZFOByEbjRRrxXhcosI+GWUS2l4PYDb7cDZyROYvnwRhXwZAX8IHpeXwTuXzIGiMr83AJ/Hw+BarBQhSiKnS9hrdVNu3IF6M4v9BzZj957tcFhhTB6fRiI6gmbNwsTYBOZmphGPBTB59gQ7mlu270AuV0NP3whWl/MolOqYX83AFETctvdWPhffq0uGy6lAliWcOXUCb771KoaHB5AvZBEO+fC+9z3CzkgoSvN4BeF4AEStPf+D70J2Ej2mYnzzJuRyWRSKGdveMYhT/qqVU2brKvLcCwXCnF93udx46kMfQblcRbVax99/61keU6bNFCcvzlwuh0bDBnXKe0umE9FwBAGfi6MxQ1dxzz33YGxoHGvLaRQyZayvpiEJTvT19HDOcnV1EZGQH9t27kSuZKBUVZFcTfJ5XYoXsVgHJsa3YPfOPVBEm5IkXGnUVPg8Tk4dNBpNeLzK/7KwrW1Yfx7gUYSxkcLnsbzqIFkcfbRfGw3tjfu8F+i2DfVGanzj/2+WV9/4mR1h/++8bpYbv3a8G/OuPwNIPKHoGATQJDZrHY+EUyLRtWTc9Vb0Snu38tf8TmquaxSznRe/JlBjv+DqCTdQ0Vcp8rYzQJE+gYp9bPtlMLBQSsr+fws0ieo3CfhbkbygstDLjohbZ7wK3htA/QZA5zl5nWjQ/oRXVVtgx3qPa/d04zNmgKSIt3VtbTDlqyBqfaOTSNu1mSgC1RZtTfhxlZJ3tPa7GuGDHfaNkTln7EUBkujg92r9+hx7+xroWgnIKX1r58tbFD3J6CwaVx2CIUER/IBBz522pghc5VQfMSPEENOYkOCaHATF6YUseWCZDl7P7GQT17/BoWFApwGwb5cOoKKqlZEupFAsF7GyvoZIRwfqDRWXZxfg9Pjg9gSQy5cQ7Yjgj77wedSbBViaxqpFj1OG3+MBdANqU2OBTrNh4VOf+hziXX3IF6rYtvNWLK8mUWlUobh11LUCpq+cxdmp45ynFqAiEAhgenoad991D5548iM4/Pa7eOvw25BlBwaH+pDMrKFczKNcLLFD43UHWGmtNTUsLSxioK8bv/N//TZefOF5npjbtu6ALxDElcuzKFc13Lb3AELBOKp5Da//9E1s27YNia5uW/nrdEI3Dc6zSoqEbC6JP/yj/w4DDQb0aDQI0zLQ1RlDMZ3EvYcO4tChQzh58hQmNu9EsdSAxxVFrW6iXFRRrTYRi8WwuDKLfHEdwYgbP/rxc7zP5oldnPednrmILVvHORIt1Yp45pn/iVwhywD70COPoru3j3UElL7o7Rti1T+NxdEjb+D2fbew1/Y333gGKytJ7Lv9ToyNbsHaWhId8QTS6TSi0ShmZ2dx+MjbTNOQIfN5w3jooY/CshQGYYVTKSQWsVjZvrQ0D0ky0BEPwOd1IJdbhezQUS6n8c6RN5HJZGCZMkzVQiwS5wiylC2xOQgFg2y4KTol9sLtdbNQTNdV+II++AI+lOpJ3HFgFHfcvhdm04vFmQxyKR1+TxQhXxiapsLvd2Ly7CmmyzsSXajXTERjvSjmVaylCkj0DeDS9Bzn3Lds2Wzn7fMZhINBeH1uzM9exttvv8lq70wmBbfLiZ07d/CM7+qNIxb3oXewC7Nz03jn3TdZBNdUK9ixcytW1xaZreHVwXnzNt1+DeANTWPn0yl70N8/gDv2HYAoOCErHnznO8/h3LlzTJvRdRE9XSzlOZVBaQqn0wWX5GVnqyMeBkyNnbNNw6PwyB6oDQPdHQNYW04huZYEncvjdsLjlaDIIok5oHjjyJcaKOaL7GDQuavVGvzuIDZtorHdD7csMQGoNU24nCKadQOVUhHRaASaqdvptZbqfOM7PUe6t5t91zaurKj/J17tCPhmAE2fbYzQb7bNzzt++/pudBTal7Qxh76RabgZG3Cz2/h5DIGd894A6jco3m+kRO1zXIso2WZznE3j2D4OARWBKBl3FWYrQr+6XZueJ3PP6GcfjwVfltgCRLt6wQb0ltGnXHEr2rbB1xaM2ddvR94Wqe351VK3tyJ0CrIYKE0nxKu0PwleNZiC3qLM7by3vXdb1LUhZ8/CNFawXY2IWQ/GAGrHyHTNfDWtIbqaTmjl2tvSQAI7Ox9NGgPbm7CP0XYAWENv63dI2G1qHGkTcFLwTAIz+k5u5aodlgMGaQZUk/PehqqxfonSmnbuXoROqTfduO57spcktmvPJ9qG5hz/mBo78xS8uN0KJEWGIAGqobJd1DVA1nyA6YBpNWCYKnSjBsNswCTtBNWVmSZjqM8bRH/fMKKRThi6g2RijFO07U0A3fYeyDOoaUWspVawsDKPZCaJsxfPY98ddyLe1Y2l5SQkpxuS7GW1cbwzhj/4T/8G4YgPeqMOiQQIhsFRiyw6IDtkjtAlhwu/9+//AMlUAUuraey+ZR/SuRIisTBUs4SFpYu4Mj2FufmLCIRkvkiKPiln+JmnPwefP4xnn/0OD87WrVuhKA6cPnOCIx1SGXtcHoT8EVTLNeTSOWTTGYyODOLXP/c0zk2dQr1Rgdfvw9DgCCt+z05dwr2HHoFT8kBQFRx5612OFEhkRrlucmJS6TRi8Qjn7BW3jC//5Z8hl8tA0xtIdMextLSIWCQAvV7G0GA/Pv6Lv4RzFy9xtJ1KlRh4lhczSHT0I57oZTD1+l145dUf4YEH78Y7776OF198EU//6q9h8+bNWFpeQCQeYoeh1qjiy1/5U1yZmcfnP/+fObqbnlnA1u27cPHSDMKhGDq7+7mawLLqEC2LnYkv/flfoqenH3fdeQijIxNMl05Nnec8NgmtXnjhBdTqBCZEM5ro7RvH3Xc+hmy2CtXQoeoqe47+INHcOZyZPIZ9t++B2yOiXEji4qWzsPQqSuUM1leX0NPdy4r+1cU1BHxBdsLy6RxEwYFoJMLPiyZds9mAx2d7qqVSAf5QAOFYCJVGGqMTIRy65y7oVRdqFREnD1/C6MgO6DWDUzqKU8TS8jziHR3sqVaqJiKhblSqOs5fWuA0RFM38JUvfRnj4+P48Ief4u1NQ2MA7e6M4Zln/haXLp9DV1cCHrcLCwtzTPm///FHMTzShb6hLrz88otYWV1AU62h0SxhfHwES8tzG8BM2CCKs65G7C6nzQpQKeQjjzyGZl1AqVjF+MQOLC4u4zv/8BwazZotbHGQyCzPY+x0ElAKiATinCqIRYMIBgN44vH3w624sLy4ikZFx0BEAJ0AACAASURBVMMPfABL88uYnZ5DuUj6FAd8XidE6Kg2VcQ6N6Fc0zi1RVF3wE/ljDJq1Sbn9R5+4GGMDI9CIarcsuMqQwNT96FQgEtB24rbm4HcxqioDXg30pf/FKD/vBz5zwPMm51/4/lujNBvdApudAjeK5J/r3v4eddH4sarr58pX7uRCm6jVDsqt4VUNs2+Md1gwRKJyibRZh0mR+kt4L+aa5eZmRKIFidKmYVZBOISA7qt6m6/2qI6AxYLs65R6FQZYYO5DIsjdKmVw7f3sSyd55pAQMhpJsmmiFnAR+KuWivH3nYdaD4RoNspARtgW84FOxv0uz0X6Ws6MkfSrfw7wTCL/bjyzmJ91NVnSgGnJXL6jt0RQWMmuZ0r52Mz02A7NuRcUKCimiqazTqaWgOqpTLWMWMuCKjmqrbgzrCg6hrrWYihrFXqaKqqPYYUCROgmyQKrqNUKXMAQUxusUKiWftFQVJDa7ADTzacjkdMJ9m7jo4OLp2mYIZK4ehYpuZAZ7CPI3TCPE2nEmH6aYM62Qmynxrblz27b8dA/wgHUQToxJTSNV4H6LVG1XIpTlSaZbgVGeuFZfzwhe9hJbWMqfNTePj9j2LzxBa4vWGcPjOFcKQb3T0DWJhfRrwzit/7v/8VGs0CnATgFN3VVciiAJfsYuVxJpnBptEJ/D9/8P/izOQFpHJFeL1hGIKE4dFhqEYF7x5/E8GwE4ePvArdLKMjQXSvinK1ygapXK5xDfmePXswNDSECxen8NZbb6AzEUc6ncXddx1EPl3A4vwS5qbnmML83Gc/jbGRITz/g+8gGgsxYPf29nP0HAp3QHJ40Rnvg6y7MXl6isEoGosx2BXKJayn1jAysgmapaFcLeFb334Gk5NnUNcoQg8jm7VV9PnsOkaG+/HUE09CM0z0dPdDlvzIZ2vI5msI+OLo7OrHysoaSpU8srl1rKzO4o479+Dv/u4ZZLNZPP3005hfItCKYOvWCbxz7G38+Ze/jJ6+HvyH3/99qLqJqbMXEetI4NWfvoH3PfIBBIMRzv8GAk6Eg1588Yt/itmZBU4tUHQ+NjqB6elZvPbaG7wIhoeHcenSJc5nUzqB3h959EmIZgS6IfEiIbEaOSyKW8KFi5PYtn0MkbAPly5PYW76HKq1PCRB54mnkTNlAs2KndejBUCKZIclolKpIBQIwSWTYMREtWHXoNebNUiywKzH5i3jWF2/gsFxPw4e2o/8uoreri2YOjHH7Iagiwx0d+zby2mIYCgESVIgOwOoV02cOnUJgyNbUCjXMbp5AjPT08xqfOxjH8X2HVtw6eIUT/TNY5vw+huv4oUXfoCR0U1Irq1zdEzOwud+/WmoehEnzhxlb3hxcRap9Bo7qNu2b8bs7DRrOcibJqaEqGqqZqD8FYlSaAydioOpfsnhxm233onOxAAunJuFLHmxfftOTJ09h6NHj2JtZZENJJUmVqoFLonr6uyB0+VnQ2AZTUyMj+P2W29Bd2cP0+OLsyuollQcvOsQ1lbWsb66Aoeo23n+gEIkGDTLg4YOFkRms3l+FuFQHGtrKXY6woEw7r37HowPDXEZaMjnQr2sopjPobOzA3W1yRELrY98Ps+6Bxp3MiQbqWk73XAtp9f+ne69/X/6vq1haBu4jXXg9Fk7eiGgpX1vpMTbELQReGkfuj5yiuh50He0P/2/XYbGFGcrX94G4TbbZpcbtqLYlkaAAWGD4KrteNzo1NA5+Pm26uXpWjaOA1WDkCNFkR9dn81KNXgciJXhSgLNLr2jqgd7vEx2tjlNI3s56GF2hZTMRMnqDabaHU5iyqqQnQKDLOkhDN2eaw6HlwGdIrt6s85g63P5oIguW+hI4imJ8qwmETkMfqpWIV02RMmObOm8HilgC/EMCSY5AQ4FokNGU62i3ijDH/CgWa/A5ZS534VWJ4CXWZ1N30tOHU29wjaK9qNSWdKLlMqkP6khHI4yU5tO5jjgIm2Nky6Iyj4lB+oEgo0Gl95SVGyqTZi6AcVBFLMTbqfC48lzSxbZ5pA9prXXNGrQHSoEhwWHQKkAgVOvVNNNQjNRkrG2tsZATnlruvdyowS318XsskfxoLyeRzFfQleiGw5JwuVLlxigvW4v5hbmocgu+AJ+SKKMcqUCtUHj52BxHAldCbRFmcS+AtuJfCnP6Tyny8n7BSNBFs6Rnqert4u3SaaTPFe6O3uhGH52vCm1IYikY7OdKGJIDUNjYTj9kEj53nsehNsVgEsJtERyGldF3RChqxbF56V6HpJLwLee/VvkiykcnzyOQDiATz/9NLK5EhyyC6l0EbFoD8ZGt2JlLYWGWsHn//t/QK6wBskS4PW44KCcuWFBFiSYKuUVPZzTvefQg8jmy8gUSkzZx+KdgOzA1IUzKJRT2LxlCG8e/glW12fg8TrQNOos9to8vpUnXq1cZ1qccr/p1DoajQo/LKKyd+3ag7npJaTWUvC6fdi9fQduv20P5mev4Mg7b6CzM8Y5y3hnF0qlBtftuj0RDPZsggseTJ6cYsPQ29fHD2tpdYUjya7+Xjb+6WwKP33tZbz48ouIRENM4ejEl1gaogEPJNHkvOfAwBB6ewZQb9IE86DesHDpwiIi0Q7IkpuV1FS/fu7SJG7bu53roYkOHhoeZEV2KBrC/rvuwHe++x288upP8cij78OuPXtY7Ed152NjmzllQAZbUVw4N3UWsqTytb7xxhs81uNjW7h+3OcN4NKlK7hyZRr5XJH3pTGghUBUORmuJz74CzD0IBQliEw2BVEWoNK410qcS9400o8zp48hk1lBJrUCTa2ySp68dYqAqXnC+io1demAppIHb8HQbA/b5/ay0xOPxdhIkQq8Sor8RgWyS2Z6fOriMTz82B4WG5bzQNQ/gDMn5uCSg8iny+xdHzp4B6bOnWUBYKXaQFdiEOvJIhbmMuim1IPgRCAcRrlUxOLiPI4fP4qHHr4fI5sGOCq/5+BdeOON1/C3z3wDIyPD7GFTbSkZ0/sfPISxzX1I51dRKOZYPEdREVFfff1d3FSGhG2UMuAGDhZ5/CarySkKpsZDRImSIbZMCXtvuRMDfZsxc2UVpuHAQP8oj/OxY8eY+k+mliE4VNYklMp53s/lDvKCNfUGO5B333UAiVgHl2Cur2RQK6nYv28/N+C4cuUip0BIF1KpZNDdP4BGU0KNgnETyBfLEB0uBINhqE2DAd0puZGIJXDrrlsw3NfD8SDpoFKraXZiKRQiIpIAnER7bSFjmyqnZ8DiuZaoaKNKnYwsfX8jGLZBlsCPmx+1gLYturtZhM1M7E1q1ek6aM62wZfOR+BOn7cB/cYofePvN+bTN353M5Bvpxfa12gLkuwqh42UfXs7cvSu7WM7PESztz+z85z0u03F2qXAbeGhg8WK1DuBK5idDlBqtqnVoesVmGhCchote0MUrgi3FILLE4YINwcQomSgodbIs4MkyNBVErFWuTEXaUjI0VDVGkRZh9MjoNIsYi29iFqjDEX2wO+MIeCPw+3yo2lYqFQ1dsCbzSpUrc7aDqcscv8Dj+KCVjMAXeQ0W6GYRTo7j6XVOTgVBcNj4xw7nzo9ieWVNXi9Afh9QSSTWczNzHHufWx4FPFwnIWz9UYTif5+jlZBjcN0jfuP6I0GHKLIDZsI1Gk8aRzJ7hINTuOoUuSNBlwBWkMyPE4vU9dq3eS574AMwSGzWFQ3m4DDQFWtotwowhVQ0NEZQ8DtQ2W9gmK2jIDXx3qX9ZV1ptQVyYlsPo9oKMqUe7VUxWpyHc1aEx6fj5tBSU4nAzpR67RPQ62jVC2h1qhxAKN4FCS6OjhCpxJo0eFg54Xmhs9PrHIUPinA7AD1xbB7v1icF6eSNLv3hQXJ4YTH48f99z3MvUtcCjUis9kH0tNeB+i61bBoaOjR/8MP/x4ryQWUannMLs3gkUcfwZ5b9mJycoq5+1pVR7MBbB7fzgasqpbx+T/895hbugxT1RAPhSBbAprVBk8wutBbb7kNj3/gKdQbGnclyxXK8ATCGBwawez8HN565zC6+uK4bd8OvPLaD3Hk2CuQZAOCbLIhpaiPwKsn0cdG/cL589DVJg7dcwBvvvkmIrEoN4TJpIoMIi7ZzQarqzOOXH4d2fQ6giHqCiYw0DkVH3dCkyQPehKDcJsenDx+hnOlO3fvgiTLuDR9iReWLxSEy+1EqVLCzNw0vvaNr3EqYJV0BZEwe6iJSABU2nDXgf24c/8BLp27fGUeO7bdis7OYbzx+jFEwnF0dfa1BHanMbdIQrYhaHoN5yZPIpdLc1T0wEP3Y9vObfiDz/8nvP/xD7CnODI+xt57qVzHlomtOHvmPN555yg6E10I+n0QHRp3bSNjTDlTypUrihuNehMzM3MoFEpMfYeCEXZ+iMhqG1qnM4h4fBSBYAfy+TSDLkWQFy6fQzDkZvrn+LEjTAfpBIK6XQetOCVYpsHeeinfgNflR6POrjGLSHxuDzoTCTv/bJjQTA0DQ70wBQt1tYJYRxRjYyP44UvfwRMfPYDe3k40q07EggM4d3oZWkPkRUae/I5tm3F2ahKjFF2nc9i1az8mz15BpWTBH+yAJsqwRAc8LgWhsB9//qUvIhDw4qknP4B8IYNdO7Ywxf6nf/bH7DSRgaD7p2vr7I7h0L23wx92YW19BZOTJxGLk3OTRDDox9Zt45iZmeFtaWFxqYiBFqAr3FBHt2oMWlSeuGvnHRjdtAsrSznUSib8/hB2bNmF02dOYmFxmlMYmfQyunujMK0msvkcRIcbfn+QI/SBgQE8/OBDbERmpxdQLlThVYII+ELYMjaKhYV5rK3NchVEvZZDZ3cvREcAJlzI5QvQSYNpSlyuSLn0cqmGsbEtWFlYwejgJnzgoQdtQAcBehaKywm3l8ZD5XugeUJlagSUBJpkUGx24lotbhvcbCaSwMvBhoUcgnbUTJ9TJEqfUyRCgE4/9Dn93gZ5eg4bI/wbwZS2p+NudCpon7azQWvmxjr2tmPQBvKNILwx+m9/T8ema6DrarMKbaFc+/w0Bu1xoHPT9dN10L70at8r9Syg43i8Lrs5VSrJ9020K33GVGytclW5THQ7NYKy05JU+eGB7BRRp+i4lkNdK3Gfh2K5wOuYRKyJ6AB6e8cQDnUyYBWKSe6rkF3PoVKqoVKooVysgNLu9HxDIR9K1RwUvwPRhA/Z8irOnDuOfCWDWKgTe7fejVhkgBm/WtPgXhRU5sqlZDLg9TjhI2CKhuCWFS6zctAcq+vIZJLIlxYwPX8BkqJgbGILmqqOw0ePIZnKIp7o4SZKy/MruHJplnuEbN+8Dd2Jbmh1DfWmijBX0zjgbAnNjKYKrV7nKJ3GhKqYyAaT/a6rNe5FIXsUjop1sw5VKMPrU1gzQh0TG4RRVWK8BF6vVLVEOf66VkOhloVqNRCI+ZDoiiHkDQIlAeVclc9HwRyxCNTZkVK51Iws4Auwfiy5luKInb4PRyPo6+nlPh5NQ2WKnoCcGEg6D/X9EJ0OBvTuvm6EoyGm+HOFPM8HwjGy01Sr7pPcfK6rTFardI1hmhnBBjv81AHyoYce5nfS3tC90RwknLoO0FWrSmQa5lau4Nd/6zO4/32HEI76cGXuMg7dexA9vf1MryfivchmSqhXDGwe2w5ZdEO1mvjCV/4LJi8eQ71cRU+iEzK1oMwXoJZVPs8H3/9B/NIv/gouXZlFR6KHH3RnTy8CwShOT01hfnEBo1s2Ycu2IfzgxX/AD378bSgegYGlqTcRCkUQDYXR2dnDeYt3Dh+B2qjhN3/zN3D5ykXMLZCq2Q3LEDkSKRfLWJyb5wY14ZAXQwM9aOh1phODoTBGNm1BIBhDs2HCIwfhE4J4+/W3sLy8jEP33svKfXI0/CE/iy3I83J6nFy3+9Wvf5VpluW1VfT393EDHEUwUK+Vccstt+ChRx7GxYuXcfz4JA7cdT/6e8eRSVcRCieYejpz9jQLvCj67e1LQHEKyK4vMc1NKYRNY6PYd+d+/N0/fBu/+pnPYOr8OezcfQtT5bW6igN33o133z2BHz1PbXIdePKJD2DrtlH81de+zLm4eKKDI1Ciehq1JlbX1lGtVNgzJPV/b38fdxOjiMzv9eHy5UUozg5U6xpPjM7uOMY3j+DcxUlum0vd4AyzyQIsy9C5qoDquynHa2hNlAs1eJx+FHJlLsEih0FrNLmZzabBITZ0mVSSDdLQ6BA8PheXrI2MDWFsfBR/880v4/YDY6woL2VMjAzuwtmTi5i9vAy/JwSX08kCxEuXz2P37t1cdnjg4EN4/fWjMHUFguRFSSXqTmZA9/ndfN1/8zdfx9BQNx566H4M9ndD1Zr44he/wE6T2+ViECA6y+kWsXvPFvQMdLBY7cSJd7ndLHXGI/AfGh7A4uIiq/dpvCkqp3aqnPkUnWhoNa7SIEOs1oEtE7dgfGQvUuT155oQBQV7du5h6p66C548dQRnzryLWIeXexkUi3lUGjq3GqY8XndPJ554/IPcgvjsySkYqoDh/lEsL67glt07mRk5+u6b8PokRMJupLN5JBKbIIoeLCyvcGMhzRK5AsLjC3EFwq233o7zZ88j4A7i/kP3YLi3H25JYAqUqhCIziVKs00XtwGRficQIwAj4GoDMoHcRkEcsULkCNi1ssLVRjT0O+3fjso3RqzMaLQEcVyn26Lzb1ZW1mYHaB86D/0Q00TqYUrt0PW1qf6Nx93oQLSvuU330z22KX+6RrqGtpOwcZt2NG/T5jZTQffFZZEq5WUp/UJlkiI7fSTGZCYwHkMqlcLZs2f4M2pq1d/fy+wizTMCdo6+NBNuhxe6ajtU3oAXHo+CplpGsZxCtV5EKr2CXCnHc59o8d7uMWzffjtGhney3md55QouXjiH82cvIpvKc6qK1rrX5eEqBo/fxWlNf1RBKOFGKr+Es5dOoKaX0BnvR294C/zuLiiKH5ohQCO2wOWE1+tmISk58ZJowedSQL3QRE1gWt9oUGfFRWTy08hViK3VWKSpagaK1TpEhwJfIMzsYj5dxNLCCsymxb1Jwr4QFNEJxe2F4iEdkAVFdsLncnHqViOGoEYBhIpyuchMGUXxFUrZuRTWXkluBXW1CEuidIADCgVy8MDSRF6LRtMWslKDMNNhIFNMI1tKwhVworM/ilA8hKDih7Phhl4xUKsQIyJCb6q4MjuHWrmGzu5uuGQFtWYDmWQOi8vL3B/FH6L21F0IRsJoGE2UKkUUSnmU6hWo1IRNBnxhP3xBD8LRMFweew3RHKE0DDnu9OzITjpo3FjwZ3d5tBkfARSwUxChqaTIdzDT8b73PcZto9u6EHveb+S7AKFpVajxLL7yjT/HN/72rxDrDOITn/44pi5MMlX6wAMPQddMeFwBrCxQa9cu7N5+G9LJAqpqBX/57T/BsTNvo1osob+rh5XmxUwOjWIDlm7iyQ8+hY9//BNIrqe509nC0hpGRjdzjTQ1qtEtEf1DvQjGnHjltefxj89/E4rXQiDk4VwteXh9vQOcI5mbmcXU5CRWl5fw2V99Gp09nTh89F14/QFoDYNF+gRYlLv1+1wscNq9awuXX5HSWxBlbN2yE5LsQaNuIeiJIiiH8ePvv4C5uTnc/9D93A40lUlx7oMeVLFShjfgx+rqMn76+muYmZtlUSgxBzTRFMFENpPkBfvYY49xrnx6ehGbhrfBtBREQj1s2Kl17uXpS1hZWUB3fxfnaRMxH6anTrHzkS0V8N3vfQ+33LoXQ2MjXOPo9Lh4kp06dZpLFp566sOYvjiD9dUk9ys/cNc+PPWhD+CZb/41axYoEs6kUoh1dPAEpclME7ShqQgHQnjwkYehOBTMLsxze9x8sYZLF9dw4eIVRGMRQNIxNNSPci2HbC6FSqUAr49aipKQqglda3JnNKLeyGEo5ooIekMol6pcU0lCuEqxxCUdg4ODbHCp20KxnMP4+BjcPidqTSo768bu3bvww5f+AR19MvbdsRcLMzns2X4Q504v4qcvvY2d23ZztE9d4ohKJ8Ebedu37N6PV187ClHwQHQGoUtuSE4PKuUiU4T779yLv/iLL+Gtt17BZz77Sbz/0Ye5FetXv/oXKJUL8Lo9vALIMMc7w4h3BBBNBDi/eerUMZ4risuBnp5uBjpyAmxxH9G8LlQrTY6oCNBNQYVhleAP+mFoMsZH92BkcCdS61UUsxo/977uPnYGQyEPLl46g1de/T6aagnBgMRRRipXgs8fZIOWiEd5vXQmunHq6Ck4BCfi4U521kh8R6WN+dwasvlVKLKBhYUl7N5zNwxNwvzSKpweDwN6rlRBLNYDXbe4giKTysJhOhAPR/Dk+x9HwONCIVNEOBjglr7US4AAjYCNHF8CLAIqAh7SWxD70xY4EmC1c98UJTQaKn9P64FAloCMXiHqT6+qVwGYK0e4F75xXU66DZptMG/nu9vNP+hc9Bmdg9YoXR8JPMfGxvh87bx8mxWg/Sg6bje04bKhVrUF3QPdE21LhpW+o2PTtV3txtVq8dt2Wuj7NqBz9N0qxaR7o2ORQZVkke1LMrnOkRfZgpXVJU6nkXiWhLwTW8a5KoVaDZNh51SFAfidPqh1mwXxh7wcbapalSPvUi2LufkrLMoyWfDmQjjYi77+CfT3TnCgc/r0YZw+eRyTp86hWdeQiHWhI5ZAyB9g+0TpJE/IiWDcCcNZx2puFmu5BYhOA7FwL7p8W+AwQ5yqcXr8CEc7+G9H0L5URlkqZlGr5LlFK+XQJd0Bhy6iXlKxtj6PTGkaptBg0KNmXJolwOXzw+sL8rokJrdWaiC1noHR0BH0hOCkiNPpYcdVlFw8L+jYkYCfG2ER9V4tFVnAa7cWtlBVa6jrDQQiYcS7O3jtFCppuH0aTL0JU6PacBfcYpCpfaqsqtcaXD5KLcbnlqexmltBR28IPcPdcFKliOCEkJWgWC7uTEoPkwKTqXPnUCqUMTI2DkUmrUAD+WwJmVyWc+henw/xaAcCIT/KjQrKtTKXYDPdrlW5lXS0K4xYV5zBnEqfbedYRjxuR+dupxuWqcKslW1lv0hCV7v9L6nYVZWqxCyuXiIWjNJj73/sca7csR1UuzLlRtGm0LTKloo6Xn3zFbz65k/w8qs/wiPvf5Ap0rm5GRZT9XT1o797CPMzqwi4YtgyvguFTAWmpOELf/3fcHzyHdSKZfZafE4PqoUSezhGw+AI/Zc//knOE2kmsLC4isHhTVhcWkFNNeDzhxCMhSDIDZy/fAL/+Pz/5DI22UUdy+ro7OzG6KYxNGoNzFyewfLiAuZmFnHH7XvwxFMfxOzKEkq1CppVFQ5RhuKwqb+A2w2fX2ElYCQS4si6kC+hp3cI5VKDxUhjg1vhNbz47rPPIZlOYd+d+5hKp/p7mtDr2SQL5CiHcv7SRX6gUxfOIdHVyRONOuNZzRpT7oNDAzh48CCWV1ZRyFfg8ycgSz4ocgiZbImBgECERHXUEEdxCdg82o/LZ09AkSxs3rYVL778E7z9zhE8/tSHsHPPbiyvrXHZU1Mj2i6O+w7di7Onz7OA47nnnoMiO3Dw0D6cPHWU6elqvcoTkxTk66trWFpZ5nrspqYyyN573wMYGxlllWalVMHUuUvIZJuYmV3gP5aiGjW7/lE0Ua7kmK2gXLlFeSKiF02BHTbK1an1Jkf/ToHG2M0q0Fq5gkqpjN07d3FETQwKATxRXjt37YDT5cDcwiw0SwX1PV9Zn0Eda9i2bQsWpnPYve1OrC1Vcfj149i9cy9qlSpT4NRFj4CEXF+iGk+dusC93H2Rbvjj/Uy5r60uM9MRiwdQrRXw9a99BQODPfiNX/sMXn75Bbx79Agbbo/LfZUiHp8YheI2Ibks1kZcuHCWHZlA0IOxsVGkWKvR4Ppup1OB2+VFo6FD1wiUXLAEDVV1naN5y3BhYvxWDPdTO94KygUdTinAHj4xYH29MSytTOPln36foyqH2EAoGkGuRDSigIDPj3AkiEcfepRV6WdOThKMo1So4Z67D2Lu8jT8ARd27BjD2bPHMDtNoj8RQwPbWChV13S4vAFeU8upNATBBeJMqSad8rO0Fqn641985BfYmSsXihwRKTJFATaguxQXZueo859NK9uAJbJWhUCIQJrEPfQsCOjIEM/NLrHTQ5+ToVpfX+d9SNVLQEjfUV6e9mkDOp/L5bJLilpU/I1RdJsVaEfTBOgXLlxgTQM1GNq5cyc7G3SMNh3edhroWtvRM52b1ceNBt8DOZl0LtqXfug7Ogbd70aBXZs1oO9oP8rjE6BTZEXzna6PNBQOSYCiOFmXQq2aiaXaNDKEdDqJo0ffxbnzZzE0NMDXTKVLhWKeHTxyPDyyG7IlQaecryTAF/ByB8Zak6L9NZSqWRandnR2M0MpOyi9p0DXFMhikO2daNUwfeUCN3SSHQo6Y90IByPsIIqyhVR2GZ39Efg7ZGRra5hbu4B8Yx2Kz4GQLwGvNgjRoL+1QY5tN/oHNyESjaJBzmwxw38To5BJcko27PXDrJsoZorIrheQTM5BcBbQMAtwuj0IhCMwBRmFaoV7Zigk4HL5UM5XWBOiiAp3RqSgQrJEboncaNoOEzG7oaCfzyGYBmrVMv/NApoznJuul2GIJkIdMUQSMa7ULlWSkF111KtFptoVwQufOwrF4ePfq9UGfH4/JJcD56anMLN8Gd2DcXQNdbA6XtRENFdN+AQ/Pw96vlRJQ6nKSpn+ENUga2ZozlDjLHvuONh5jUbi/LyoxwYJysu1Ioq1AmpaDQ5FQLgrimgizKwLlX/T8Wl9kKZIlqj0j1T2pCou2q17LScEuJh51JoiB5yaCg7kKE1KTPUTTzwOn8/LAjq7Rp0cges7NQplK2Pli1kk02u4OD2JF37yff4raKPjw+ju6eKabmoLev/Bh1EtqEivljA6MAG30w/TaeALU/bt8QAAIABJREFUX/8vOHXxBIN4RyQKr+xCo1xHvVRDvVTHQw88jE998jMc1RCdQ13OAsEIqtQXVXTC4wtD8blgCBWUaqv41nNfx9LaNDdVIGEpUdV9fQNcX05U+vrSCnLZDIL+AD7zuV9FQ9SZbiSRhsftg1prcr0xUURUelQopDA42Mv5kZXlJBKdfUiuE1h1YO+O21FZreL5f3yeS8O2bN8Cj8cNt588dw3pQoaFENQzb25hganqE6ftHujlUgWyU+JWtySKIwAgT3x+fgH1mgHdkDE6sg31usAlbMn1DBLdpHKkP8ZAFLeJTYNdUIsppNZXuJMdtTb9ky/9OUdav/VvfxvLa+s4c/osoh0JbjO6a+ceHH7rCDdxIYdpaXEeg0NdDHgEnOQJRkJB/mMoczNXsJ5Owe9xs5qUDHg4FsfObdvh8fuwNL+E4yfPwOtPcC6LFM+xRBgrK4usHqUJ43JLrDzlXA3lP8lZMsgAafZfvyNVaVNFPBqD1+Vlw0eU/wP33Y+79u/HiRPHcPzoMUiKgN179yCeiGBlfRHLayu4++674AkA67nLrOrMZwz0dIzDLUaRXi8h4A1DbTTg9ZGDZnGk19M/wCWB8/Mpbv3a0TMGZyDBLE+1UmAFfbmS5b+WduL4Ebz19k9x8MB+LC0toKs7wd3h8tkcG2WHQ0KiK45onKJaikS9mF+YZqEPdcca3zzKoiJaxARopEom4RC1xiUqjBa2blIZTBayywGzqWDXjrswMrQHKwtF7knvdoXQqKrw+Vzo7o5geWUGZ88ewdLKRRSKa0zdGYKMdCbHY+gPeHHwzoPYvnUHLp2fhqWLyKaL2H/7PjQrdinL6GgPkulFzM6cZ9alkNF5fvlCYYguF4qVJtK5AorVBkKROO4+cC9H0dQfIJNMYe+OXdi+dRtrXkTDRDjgQrNRs//ugqLgxIkTHIUS4LYV3aQjoMi4u7ubmRICQhoXet4XL0xz9DwxMcHNlVZWVhgwqdMgRcptR4CO2a4Jp/+3c+vcxrIFqO1o+2qf+VaOmgCUAPnixYsMnASOVOpJx6BztcVx7Wum66HtCaA7Ozs5kqHfybmg7+h3ugeKetrA3c6Ft7UAtiDJVq5TOo7mAI1Pb28vG2ZyIihlQjlvmjuUlqHtKIIiACcwunjpPK8BCiho7KjzJEXo9NcP6fghXxAKibd0i/PdHj8JbHXkSmmmswvlDBrNCvr6+9HbMwTTUJBcrSGdaUKt2Dl/l2KgWswxQ+l0uCA7XKz2pjQAiXA1oY7e4Q6Eu9xYr8zjwtxJrBUW4PCaiHh74FWH4Za6ufIn0dOP7t4BjkAJhDLZde57kEquwONwoCMU4TKvhcvzSK1kUamlISo5NM0CQpEoegcHYTqcWFhZZ/Ez6ZRk2Y1auclYQGmfznDCLtXTLPh8fpRLBNomZEHktJlXoha0JPykGnx6BnaVUUWtweGS4YuE4KQ0ApWQqXl4vE0062U06yZcoo8DTln0Mu1OjcQoDUni7nPTkzg3M8kReqwnjJpZgaw7UV/SoWh2FEzzkkpuqeMirRmyE5S2ojlcKtZ4PlAKgRzbYCAMt8/FETmJ7Uhk2DSb1I4NlmTBHXDBE3DBcpgsnKP15Q8G4SeGS5QhCeL/x9V7AEl6nmdiz9855zQ57szOzs7mXWzEAkuQAAmAAgGRoKgTqbN88kmmrLJkl69OPt6VzpZdrvLpfOezy3cn6WRZJx0pUhGByIsFNmDThJ2cQ3fPdM7df6ff9byN4VGaKhSBJbDb/Yfvfd/nfQKMhjZ0jQLaLRWNOl0njWg1qFIwoq7ynw3Q62i8pJNn6OvfeE34QTJ0Ua1AeOintPfCaylq+1qqmMJ/+KPfw9GJEcwtTKOpqfjRj76PX/tvvotyqSIQ7ysvvoaAJ4zYdhqTY1Nw272IpXbxg3f+FAurMxJQQaagSTGiVqqimqsgnyni0lNX8au/8l0xouGilheH3RU7jjblP0YndCYDWkoZMFTwR//p32NxbRrQNeD2OWVy4QXkQ7C7tY3N1TWZRsmG/Ie/+l+hbTagWC1DrTTkhWWRYXwqTUnY+ZjMCgb7e2UHGo3GMDI8gf14Upjup46fwfLjFbz75jsYGOjDyNiI2JOGuoJSHAm5L62sQG/m9FuVG/PRrU8kNUvILm6PEPAyyYQcHIQBSV5hUtnO9j6OHT8Lk8GJgL8LG1vbn7PMi7LrZXCGw2GCWdfEztaKHIhqu4FkOoUPb92Sw/43/7t/hLv37kOBQTTNL3zpy1hbWcXGxhbGR4/g9qc3cXRiFNVqCYtL86K1HBkZls+5vrYiByoPOYEcq509qcVkRTKZQr2mon9gCCWyoXWKEP+mTkxie3tddsPUKHfYxbR11D6H2m1o1EgoK0JrarCabagWC+gKhDqEPK9PSIFHx8YxfuQI7t69K+x7vpQnz0xh6uSUMDm3dtdx/vx5BCIOZEs7mJt7jGbdinbdjN7QKBxWH6I7USkAVpse4XBIDmIa5szMrUhRp3qgu38C6QpvuUnkNZRwUKfNiFje9z/4vf9bbCunpibx89/6Jt59913cvn0bp06dEj1stVHCxPEh1Nt0e9LESIZTfiIRw+iRYUxMHBVZIQ2OJFjFRLjLKElr3M9VawWYrB2ziroKnD97FUePnsfuVg75FD+LH6mDLIIhP7weE3b2lhCPryOXjUp6HxsvQpObO7sIh4NCJjx37gLOnDmH9ZVttOpkLluEAXzm9EmBPg+SW+jp8UOnq8mKqZBpILqXhNXpRqXSkmhiPZPXzDZMnT4Lu4Mriz2RvWl1Ws1aBHZ3Wu1oq3VYrTSaofYQ8nx88vHNn0yvfG54yHUKaUZ2f1NTJ4Q4l0ykcZCIY3V1BcVyCadOnhYkbXc3Kg0Pix7vmVqltbND4GZOtR05VyfhjEWWElDZZ5OBpdNLUA1JSDW+0yRE0b3QoEjY0uyTWeSzOUxOHcfJqRPCMq5WGDLDA1MHq90mzxrPgZrKLAgDQoGgTDg8L/huck3Ed9du60zoVoddZGWyCjB1DvVOSiAZ/J31AHkxfAboa8B3vK+3W941Phtmq1m+KxvO7e1t0URTIaEobfE1ePjoMymsbJilQGSy2NraEpmW2+GG3+kXhRD/XO6tOX0lUzHsxDYlupnXh6l6jAUu5BqI7maRyzSg12zyPNZqeeG4kJjKc5HnIK+rw2GTCVExtNA1GECw34msGsfM8j2s7j6BZqwj6O2DqdwHt20Q/kAXAsFeBILdMm2XKtwLZ+B0GhGP7cBi0CHk8SO7m8Ly7CIKiRJ0BhWaLQXNqMLh8sMf7AIMJqRyRWSyeVn1sQli8UJbB7vJIVbHtUoDStuIsL8bsb0DKG0yuRWYmSbWakrYFlnuwq8AZWol2VUbHTRSsqJtItud7nlVKFDRatSEWEYEwG50w6DYUFf1Mv2TkR7uC2B5ex6ziw/hj7jgi3iEn2VWbCjtVtAuMTnRAKfdKQgki3mt3oTeaES5UpG1K+WqXGvS5prOkA6zXZ5p7ucrjSJqHILMrc5fhiZaBs6riniaMErZRNmlSS+kYppb0bDGTBJWvSwBSdUyoFYJ+ZulqBOBbLd41nT0/YGAH9/8uZ8Vsi79YniOyjrq71gdKPf33tEIR25sbuLr33gVdz+7gzt3PhW4lEYcL774MrLpnHRZl84/BYfFg/7uPrGiLNfoKMfDaVPgvI9vfohCOo/jEydg0JlQr2p45unncf78RaQzOTESiMV2UaoX8dRT57Eb34cn0IdyvY5Itx//8ft/iL9864cIhF0C/+rNGkaHhj53/iJJyowP331PLgAn9DPnzuLZF57H/NJiZw9jtSCfz8kBIfBWLge90iGAMf2rJ9IDi8mG3c0orCYLnjr3FD67dVt2czQa6R/sx7HJMZRrZbz//jtCLuN0y47VbLXh7XfexdzcIlyUBdUbwjikM6JaVaVT+u53v4sHD6aRTmXQ2zsoxJBUMityMkqd+BmZLc8iSeczFnbC0ZwsqXt+PPMQFy9dwCe3b+ONN94Wc5ir126I2cPM9BN89aWXZQJ69PihkEUuXzwn4THc1THbvFQuYGJyQu7l3u62HLx00nPZXWK+szK/LND4sbEJ+NwegflT5Rxu3f1EpFydQzgnIQV8cA6jK1n8RWJlscnLx0ah1SJkaEazXMGRwWF4PF6RxpHvwAIyPDiM/f0E3nzzTTEAunj5ojxPvM6hEGNqC8iV9hEZINTsxOrSNnY39yX7m9pcGgSRTc8mlBAXd2GXLj+NuZlVzMytwmkPQNO7oVgiqHO/KDGnjCdtyqqFmvmN9SXcf3AX3/7OtzDUPyAGMDQr4nNBa9pGu4rRY71S2HmoUwdKCSCDWRi3ynuxsbEuBa1zSHauCdmnh1nvLUozrQbo9IwCnsTA4DhyWSbUWVEt6UUSVMxlcWQsgjt33oVay6C/rxvv/vjHKOQZmGORFQ6LAT0WqGRgeEs+VxUUrFqqfR5yU5GAnFY9D7O5hUjEJRCvSWdHLltDsVCHz9MFpyeMQKQXismKu48eQjEyIZDucWVBaUa6hnDl/CV4bR7YTGRBW1BVS8J0JyrDgs7iyAm7r79HdorvvvO+QJGM2KV2lsQcyhS39zbw2cObsDhMuHD+Ktx2H8qFhrg2UntcKhdlF+r2O+UZ4LNL5jCd8Jxuj0y1Xldnl21QzELOrFcaqNYbqJaK4pjodVvh8FhRq+Tx4DH1/FGMjo/i9InTkimfTtNqOiBaY71ZJ40ojYXIeSGbmLtkvzcgEyJh3+21beTSRQz2DcrKg/wY7maJmNH0gwidTPT036+3oNebkThIYf7JE4HYeT6MDg+IuVI8dgCnOyC+HCzoJNMm0vsYGRtAsMuDz+7fkrRAtFVhaneFI3BaHDiIJ1HOE00LwGV2iREXC7rb0/GHYDJgtVYRFMBhs8PB611riYyR6J+dUkeYZY2XLZZ+okJgXgFXSrzWJqsR3b3d4hUS6QvBFbIC5ip29hfx4advyx59fHQKIeskwr4xhPz9MBncaLU7BjMsVC2lLnkL9M2olXPwWOxo5mvYerKB1E4a0KtoetJQrG2EQsPo7RlBu22WVWE6m4aio06bPBwjnC6HEKllCq2ZoLXsMGpW1AsqdKIgacBkoE95GxpXJFVyFBowmV2i2migKRI9PRtok4qmVhIJGyW3hVweaFVkB8/dPKfzep2kWRsauhasLiMUawWp7B5yxYwMiFajS5RRqOtQzlVh0awIukLQNQ3IZHJSKO1eN2K5fdR5rhiN8Dnd8Fg9sCkm2DQTjFztBuxI5ONIFaNQ7C0Eep0weYxI5FLY3Y+h0mjDG/DLM07CLjMwbDYdnHYDjITLS2a0qgZUSgpqFcruTGioJrSloB+mJbZgs1vxW7/1P0g9owRSfBHoOidpfP+ZGKf88c1/qZHQwQCPZ5+9jmKljLfeekOmK3Z5JyZP4KmnLiEZT6JSLOPFL78kZhWJ/SSsFoMcnmRtc3/6b/7Pf40nM3O4cO4pPPvM8xgcGIdRsUseeCy2L5A14c1yNQeXzymQcqRvDN3dA/jg43fx+3/076AzaWKNmitSRuWWYmezmHBkZFgStaYfTku3zQxyHoRPPX1NDAEqtapAuaVKUdiHhyxYgZrdHoQDEdjNdmiNNhKxhFzM61ev4cn0NLa2NhCO+DEwPCiT0trmMj766EORHLg8boQj3bJLmX2ygNmZeah1XlAT4rEEXFYvc/HQain4xtdfl+9JzbnRSJ1sXQ4Ddv/sVA/3iHQO4wvsD3rlYaEWmOjInbuf4MaNZ5BI7uPTT+7h7p37OH/uqtjJZjMFnDhxAnt7O8jmMuI4xh0xLWjv3r0t5gWcGgaGBjE9NyMQKXfsnHxI7KjkyzDCgMmxSTx15pwQcmxuO7KNPN7/+H0h9Yh1q0i0Op+Xh8shy/hwv3hIEuIEw45aq1Rx/OiErAE4bUaCPajUVExOTCIa2xeIO36wj2tXL6PJuD/JH9YQ8HuhNov48JM3cP3GVTFQKWSLGBuZQGI/gfXlFeFvxPf2xFLVYLJgaOgIVlb2EI1lxIEvul9G2xhGvW2ASQyiqCGviY8BPQJS6Tj2dtYljIXXnkWbme0rKysCY7m9NoT7XYChkwjGQ50w6vrGihDiWNDITCbRS7LNTaafJDVRB6o1iPvw+aevcwkTJyakoKdTdZQKTtRVKywmr8QKm801bGzOoNUqolIsoJStiBFMVaWnukWuNcleXd29YoBEQszw0FFkU3kRmedzSViMfO7q6O1xo6fLg4XFefR1DXY4IXoX+vrGUcw3sbufQqnewsr2BvpGhpCvFOR9CHoCcBsd8Nt9GOkaxOggm5myZF7zvrApunfvjngSjAwOoK+vV7gWlEmSbTsyMoaAN4JQsFt2d2ubi5hbuQOL3Yizpy7BYfailG/CaffICoyZAdlsSkiGfDZT2bSgEkSz3J6ANBBBn0cORur2uTOk8xon/FKpgGIpK7JMr8+GZruMhYU5cVTs6+uR5lFvsCGbriMU7hbTEK4+PH6XoEzrG6twuZwYHRiW5q1aqEki4+5GDIl4Br3hHri9PnjDQUm/oi0xbZfJUBZJGqVElA1VKLlrI5VIolyhAYkXPr9TVnkxsVbuQ6RrAOVqDauba0hlDzAw0otwtxuPZm5jeuZTMX/R6zSEfQEEqMEu1aGWm3A7AkBdk50ydcp8p2KxmDQ6XB9SYplNZcUZ0qQzIZcroVnhZGYCG0mSWtM5MsqN0Bs0QakYLMT7aHPY5fyiw6I37IbVbYRibiBXieLR7G3s7a/A7+vG8ZGn4XUMwmsPQ2tbxFKZwVt6mxEWlwFGSwPrmwvIJuOwU9pXbCG2GkVuL4e2vop2oAiT24jergn0dI2h2dBjby+KbCEFg0mF2kzCZGFCpAkmsw06zY1W3Y6GagVqRpQTOdjNFkHWiDQQYSF3hqY0TAtUYIaJA5FFh6ZSR0Mroq0vw2IHLFY7Uhm6t6lQtALsFh0cRps8S3XVBpWucWYd7D4T7P42ymoKuUxakiltBj8qhQYOUmnUiipsmh0hVwj6OiH3HOptDVa3HflmCU2DBrvTDr/bAyun5kIN5oYBTqsNRoce5VYOVSUHg7MOZ9iItqWF/ewBdvZjcHr98vn5Q8dSxuXSGd1kbKBV00FNWFHLGVHMa1LIdRrRaKew9RmBTFc5ooess//ke78l7ymfE2G6c8DXHSbhdYq68q9+9D0a32EvFsWrr74iXc+bb/6NkK7YpZO9/OqrdBTTYfrhY3zzGz+Hgd4ByWbmobcXW5fQEkIRf/SH/0HIWCePn8L1p78Ii9mJUq4Os8WJQoGU/jrsTiuK1SzyNNYwmzEwNIlipYZ/9a9/Fw9m7uHo8SMwmOmnW4Lb7RBZDb3bJ8bH8Nd/9VdYW14Tgtdw35BIGc4+9RRGj44jm89hfmmhE2ln6zB2SYiZn52XrnWof1hgGTItyWDkTvrFF17Ak+nHKOQ4UXcLGYwTJD3UqfkdGh2CgQHoOrJMFUmIu/Xxbbz19nuSZU6oT1OZUEVWZQsXLjwlLxtt+shAzucKwgHg/9/R2x4yZlUpmFYyyE1Ao62KjG1za01sUPnZGRLz+7//h8JgPnf2svx5zNHm5EEmNok1Xd1BrG+s4f79e+gf7BMIiBMQHe0O2cTiGGU0YnttC6ePn8Ll85dxfHwSuUwe1WYFLauGDz/5UKZX/rmHBCN+Xh4snFZYDNihEjKVCfVzhy0yX81tDZcuXkTQFwQNrwKeIBptTZ6R+cUlTB6dwIe3PsL1q1dEOaBoLcwtPEFvd0RY4p89uonevgh2NuPoifTiqy++itnpOXz60ccyIe/t7cLr9YmrmtcTxsZGHJvbBxgeGsfaZgqaKYJak/CcTqbkuloUHwObveNzXCnTLMWNcrEozwO/F41e+Az0D3ah2s6I4YasI6y8TzrZo3Ma4z40FovKBMTvzYP+EI7lxGrWM+3PIJN9GwVMnppEX/8RJA6qqFZcQMsFRWNqnxVbmzNoNHNoNgtYX1nGyWOnBQJeXV8XBIpoCglVViYG+oPCdqUzVDZNwk8FraYqtrvtdgmDA36MH+nF0vIiRobHsLm6A61pxsjIJJKJEmYX1qGZLKi1m3D6vWJDyYZGaSlQVAUD4X5cOX0ZQdHRUtb4uRWmXsPc9GPcvXcbJ09OSYPB67SwsCSrrGAgIv7/fb1DwplY2VjA8s4jmG06nJq6CKvBJQXd7fRJQaeqgGEydEikkQ5hTr3BBKeTxlJd8Hs9sJgN4hrGhpiMaLJ6JfSmXEShmIGGmiTu0QJ1ZXVB3pFAwCdohtHsQLNuhj/A6N+aNMZMQYzHd2V/zUNv6ugxWTOppTraahvbG1HsbnRia5lREe7rgclOKaNJiiLzrfmci+93Wy+7U7fbI9Ii+hq0mxVZ51RqWYHcg/5edPUMiKvlxtaGWEUHunyCMq6szeDh40+oJZJIaMKsoQBJYTa0mzo4TE7SaeTzcZ8vLmIxriy4zvOJnwSdNmkSZdLR96COVo0BPgqKuSISqSxyRU7RVomRZtSxz+8SlIH+HL0DhNCDss9VzBp0liZgKGM3sYrNnUXUqm2cnrgOn2sQTrMPpUID8QOqRZrwhrwI9nDgKGJh8TH2dtZgbGpUaSK9nUQpUYamU6EFK3AGnBjon5SCznRJaUpKaRjNDZQqcWiGmnAN6HZmNvrQbthQKRlRL7VRpdrC7oTP7ZZ3i8MOh5F8jqS4Wge9sRiEUKsZuB6kPI4x03qYzHYszEflnTYZq9LwOkwWMfUqVwzIlGrQWfWw+Yzw95plRcDVDRtxu8kPNI1YXthAo9KAU2/vTOgtg5yNdQ2weuwwuK1oG3WSjui2O1BJ5pDcisGgKh1/Aa8Viq0Fg6MBvUOFYquipOURz8QQTxGB7ujs6XxKVrvdqoPdThvpMiqZFlIbRpRSRuSzJB87YDWHBSlhQWd9ITOeZxJVUf/0n/0T0ZzThEZcBRkvq+/EuB7+KL/5u9/RqJNk3vkXnruBRdqDVop44403BH7k3qC/fxAXzl2QLxpw+3H96nX0dw1gYXVOXOKcLjPsVivee+dd2X/09w3g3JlLqFaoXTZJEpjdTqIFGeNt7Cd3EY1vY+r0OdgdIfzv/+L/EDgt1OWTnQ8nJrfPgUqtgEjYj6MT4wj4vPjhD36ArY1N9Hb1ojvShZpax8DoMCZPHBfR/s7eNix2C3KFDvGFe9r7nxGeLiIS6oJJb4TFYBEtITWgr/7MK7j1wbtwWi0YGqU16qJ0ggytYPPBnVxnX96Gw+WTCfTNN97DW2+9Lf9MMwOS9ZS2HmqtgaGhYQT8EWFvcrrmDSG6QciYEyCnYF5TKR7UQqMpUi7GI9JkhhGqE8eOSFdGs5HFhVW8+cb7cNiow+/FlctXhSVLUg2Jf2TTzs/P4fH0I/QN9KK7O4KVtVWB7ETbaTbT1Vim5531bbz4/FdwZPCIZHir1Sr0FgP2Mrt4OPtQSD+HEgi+IIdGI3ypCFGx2JMIRWjx0GiE8pKeoB+nTpyQ6Fk2LpRlqLW6wLLz84vi7seVAKU8IU5DbbJGC4L+bG2vom8gIDaHd26T7W/FV7/8itjIzs/OYaCvX0IVuIsdGjwCnz+Mnd0UHjyYx/jYceRKQAN+lGoM1NHBaILkirMIMMCELkqNOg9kFxL7MTk0WTQXF5aRPEgKElRt52Bz6eU7mcw6YazTKY6TOl/Cra1NaQR4Hfj9D6VORF8cFhcqxY77V1PJ4/jUOHr7RpBKqWjUfNDpfGio1A5HcP/Be7DZ2shmYvL7XL30jOzAP3v4ALOz08KylwAXs1V2zJwyXnv1deSzRSnovT0RtBslJJPbMJuaOHv6qMj0eG8ePphFNlnC0MAx2cXtxTNw+gNo0X/AYUE8cSDNCE1HTE0jxofG8dXnXpZ9pZVhSBKT23GnWl1ewI/+/M9w+vRJKZq0xaSFMB0Y+3oHYTY55Bl32pzYjW9gdu22mNOcPnEJZqNLph6PM4iW2pC0OofdivX1ZQlT4hrMandK0xkKdknDwF05Wfg0wtHpjFDQMaKhSQsnGu6feV8p9VtdW8T6xpLsmrnPt9rdCPiH4HC4ET+ICtTcM9At+196NzBC98TkceF6tGrUfWtYW9gQk5O+SD8GBofg7+mBxd5J5qPnAtEK/jSanVAM2q36/QGJuI3GdpDY34HZShtXRZ5jl92PvoEB5AolbO1silrGaNPD4TFjN7aOrZ1F+XdJbqMM0+3wSmGjgoEBPBFXWFzI+K7ynZBQEGrePzcOoT1pu6nIbpx7XDZKarWOg4MkYvEUyjVNSLqM+WRDyvWVx9dRIwwMDQnCaLBy18vOvg6TrYlyI4vt6DKie3GM9J5CX9c4LHobtjbiiB9kpHj1j/TDG3Ci0spjYekxttbX0KrU0M6ryO3l0cg1oTO10XSX4Qq4MDQ0hZ6uUVFcENEqlYnGqMgVdqEpFXkXGVhk1rnQaNpQK+qgFlswNTQ4zVY5M8na53slJDTK1ijv9DjQ1GpQ9E1psO0uh3AqeA6VKg3sbOdkmHQ5KH1rwma1wmxyolBsI5bKo0b0yd6Av9sEq1OHcrEgig+rPgCjZsPykzW0qi3YjXb4HV4YYRZeBkwGOPweuLsDaOsUWB1cCxkQ29jF1uIqTA1FXOB8vV6YvAZYnS00DHkUGwdIV6NIFQ+QLWehN7Ag07jIIIi2m2Q5mgdVMyilFGzNaqhlHWKU1W5aYNT5oFfs0ChdUxuw2thsGhAKe/Hb//x7YHyxkJRZ0OkoRxfCn4bcn/vOGe36M9cQjkQkKPnxzAyGRwZl4v3+978Pt8Mjh/8rX31FIhm31nbw3I3n0Nfdg43NddRRgt7QEh/35YV5xKJRlPIVjI0cFYbe6PAULDYXurv6UCwXxSlsfWsVqxuLuHLtOjKgG9sQAAAgAElEQVSZOn7jv/3v4Q95MXykXxLJfCHqGM3icMS4S2qYedg8evAA0d0Yzp48A4OeNokk1Rlw7sI5Kdr0Q6dPLws69+Akz9TrTWysbwnE7HG6ZfqhkxL1hM9/4QbufvyR7BJ5gK2uLcNq77xY1FWWqxUoOgM8HsImDrz94/dw985DuL1B6d7zmZzoESnJ49DKgh4MdInM6f5nj6QoTx6bkhvKAskXlYd5o6kKIYfMRbVZFvLf3JNHOHV6EqGwT7owQva0eP2Pf/xDJA6yIl/40pdekMNudXVZJnTKnAjBb21vig/9qdMn8M4778j+WzLdrXQhasmDSH/n1776Ndknin2hxQ6H24qPH9zE7v6udMWHsqJDLTA/LwswCyG/w2FB/4m3dbuJwe6IWP6KjMPhkv0vXzZKvCgxYlHgvSGMS0SHLGUy3LlT/PTTjzExOSzF/iCawpPZRTHaoJc5YVjudUlE4iTU1zckiE8qXcbi4haGhybQ0KxS0HMVVSYUk7lDVONkbqJfNR3uGqoQBQ8laHRhI7ydSCRFo6u2cnD7Oz7hhIZJQqI/OzkK5Dusra1KQT9kbB8yqenfzYJeLREW01DXshgbH0JPHyFw3sIw9PAK0YUIxIMHH8JkosxrQYxGhgfG5HpNT08LZ4WRr2z6QuGwTKjU0b7yM6/BoDNjb3sHR0aHZU9IqVB0bwVnTo1jcKino97YjaFabIrnQSFHP+k6LC43kvk87D4PFpeWZNqjRa9Vs6BVbOH1V74pZMaWwpSnGowMjGjWsbO7iT/74Z9iaKBfCGDJg5RYCIdCEZw5fV6MhCjZE317Lo57c+/D7rHg/OmrsBrdqJVa8HnCUEs1HBzERRK3uDSHdDYp6yxfMCQTi83qFGkbzyJBqyz8fU1oNjqMdPFsB7kmJnEsZEHc3dvA2vqiEMfIcbBZXRgbOytclu3dLZnoh4+MCGFoYWFB3pGzp87KtKtrKajXmnjyaB7Li6tyPh07fgI2tx8wdr47g5FoM05+C4s55ae8F16PDyazUaB8NqEOlxEerw2lQhYuq1Peeynoe7uyuiyptDcGUoV9FEsJONz0xCjLO0lvAfq/8312WzwY7xlDaj8h72pvd49wVNKZVGfoaGnwURFUrKBcrAqXhpM6+SREALd3Y2i2TaKecTvsgmayANLNku/h4PCwaKsVI21l6dhak6JOElsys4utjW34XF04MjyJdk3B48ezSGVyGDkyir7RXrT1DRTVLLa21xHf3YFaqEJNlpGPZqEVNdFb16xleMJ+DA1MoCsyJMgSI4JZ0KGrIl/cg6KjTzltao1QWjQcMkEt68V1LmhzQd8mW5vNnAktjeekilq9iBrly2Z6taswWUgidgiPR20AuWxF1gNmsw8elxNmcxXtVhFmg0EavLJqwH4mh1QpJ5C41duE3W1Au1mXMBSr4oWhYUFiJ4t2VRNDG/Ib2Ei1mm2YnXa4Q344Qz40FA16I+2Zm4hvRbG/uQO70Yqu3jAsISuMbh105ipy1Sj282vIVqKoNPNotDvOdvTyIOeLza3ZyESaOkrFLGoZE2LzNqAaglo1oFYhQdWAeo0rqE6wDc8iqmS6ugP4nf/lt6Wgc8gREyX+vSTo/dQO/QvfPq3xQr388suoN1Vk8jnE4zFMnTyBd959G09m5mW6fu7Z53DuzHkphGdOnpaiSCeiXCWBRHIPiXgcJqMeB7G4JD+Rdcn9B3cq5VIdPm9IZFkWuwnp3AF245uYPH4K+7EiPnj/JgaG+1Ct5VGq5jF2jKYkOfGWpyRseHhIDtTo3h7y6RxOnjyNTCoNPU3xdcDTN65LEXw8My3sdDp3kSTD/DgGZLCw7O7E5YGIBLvkgSNsNTY4iGa5iM3VZZw9d1qmglAkhFwx12Hk6o0wk8xQVRGPpfAnf/oj5AplnD3zFHK5omgV2UFzCuZ0MXF0Utj71OaSSd7T0yeFjhAUCzonEhZNuo9xbzo+MYb9ZBT+oAuPHt/FiZMT6OvrEnkLZXFOpxc3P7yLQr4qOsjLl5+WSZlWptw1be9syiTJAsXPTdncm2/9jXTnnNJFW6sYhN9wZGQcVy9dFXIgi7vX6UUye4APbv8YtVbnAD3U/h7aWnLK5+9xGNRxeNDy11gATQYdLJw+ymWEwxF0d/dKEeBEzSaH94we9yyMPGB5oG9ubshunMxwFk23ywqX2wGnzYtqSUV0My4kTJKBgp8zoOXAt9qRTBWQL6ioVgGH3Y9KTQ+rdxClahPMS+CUWW8UJeBA0eoSgmI26TE+fkSaETYTRnIKzGaUSmU8nvsMenNdXnRpYrS6FHSfnyYpZlm/3L//mbwtEgbxuTNYx02sJZGpjTIZyibUWh25HGNu20079EoYzbodaFngctuxuHhfgmDi0Q3JHnDZfbBanYIKsUHjvpnXa+LYMTmwucJ5/vmvYPLoCdz99C78tBiuFqAoZcxM30Vfjw9nzk51eCZ6kmgMqFc0bG8mQI6mOxAWPfry5jqcXg+GBkZhNdpgbluR28/j773294QwZjQzPKcokqEWDZhS++JayEJMv/3YXlwgdz7LVy4/DZfNK80ri0s6v4+7c+/D5bPhwpmrsJg8AqP6vSEpQvG9KLY2V7EX3RYtMRs3GkXxIOKBRTSCFsEWs03eTTYdbMAr5apwQ9g4MrOBxZyoSS6fxObWMvKFlKhEFB25NafQ3TWAdDYlpFA2b3QjXHgyK6TB48em0NvdJ0gjrVEf35/BxtoGjh87iakTZ6CYbLJmzOVSkjBIRIBQKj/Hfjwh5F9ycoiy0RRqbYO2yDZ4vFYcxHfhcVgxOjKCfKEiJN/9RALJbBKasSXE3lqjALvLjFqzIoTT9ue2vHabB2FPGAOePtRLdMT0wOv1CIs/sb8v6A2dEjmNV8rkOOhFKmW3u+Vs2NncwW70ADoDd+W9cDvt0lgyiEqCQHr6xOmM5LK2XoHRrEdTp0LVSMTUUKnn5BxSy230dveLC+fs7Ky4lJ04cxyhnhCypTS24xtIpPZRyuWh1dpQU1Xk9jJo5akKMKLtbCPQHRG+VDDQg0a9LcNBpZqVaNVGK4e2VhYfU2bCKS0TWk0j1KoeLVVDyOEU9EStMQ/BBL2REc7MHK+iiTzqrQTcXoNccza8pWJL2P71ChngNnRFhuVZaLWSqFZSou2mt0lLsSFfqyOWiSNVPYBmKggSRzY9mfYWeNAuGYCiCe1aS4h5RgPDXzoBrXb6r4cC0CxGtJhqp+tYrRazBdTyJbgsNnjDLuR0BSgOYq05pHLbOMhvoFRPAAYVMHRcCGnRTWIyh9AGzW6KdFwtol32QMuMwtgk+ZSwex3pZA2lInNCOucuExqJgHMl+zu/888lF4BnFc9gvkeUVP+tgv78L17QKM+6cuUKjoyPCinu8eNHOHHqpFzAjz++JexMdrrUIdPUZGzkiDCZueM2OxV88OHb+Iu//CFOnjgOr8uNvp5+GHUm8X5/MktW8hJSyZw8ALTDM5h1MBjbndS2zQR0ilEOPeoe2Un2DYTQaFRhtnVuAA8C7pdYFOgoxO4zm+3IT3xep7iO8SWcX1yQKZ37I5PVJGSs/r5B0SIuzK/I93F5/HK4s1g2KxX0B3y488lHOHfuXCdrfXhQ9mDiPEUyWa2GfLGKx4+eYH5hpaObN9mRz5UEViZDVchuDQ0TE5PSQS4vrcPn8yMUjMikzYLOH8KEnPAIvbMLJcxKiWAqE0elmpOJ68jYYGcXbjBJOtbM9BIMeht2d2ISi8pCStY1Cw9TxDqOWBqGR4Y+DwK5J4cjYWCZru2d3dzXX3v987z4ZidByO7Cux+8jUfz92C2d8heh7rbQw9vXgN+XtkpSrBE52HiT6fImuH32VHM50WfGwqFZSJnw8QCyAbglVd+RuD8R48e4ejEmDRN8sJXKqLf7e0JymFCnUck2I2mCiE+UtZz9swpOdQ5IbN5SqbyqJTpCW5DJl2GweqHzsydvUEmK4kgrJcl/IQQXy6fQCjAw5j68ZZ8j0qZ5DaLcCgeTN9BW1f+SUFn4eC1Z9iDyH4CXqRSSfn8/D6HRigdUgrT13RoVTtTfaURF7tiFiyTyQejrgvlokEkeFQQbG7PC8OdxCteu+4wkQxVCJlsSnd2ycyOilNgdI/PiwHXn/4Crl5+Gvfv3oPNakZqfw+hkAN377wPs7GNC5dOYerUhPx+tWILiX02p3toaSb4AmGs7UaxFdvDhctXpJHd2z6A0+hBo9jAt7/+iwLv0okvX0jL+8emOJdNyprhwcO7si6hzIoTOm2VOaG7XD6BjGm1vBVbweOVT+D02XHm5EWYdE40yhqCPn73CqK725J6VyzmGKQNf9CHcKgLFrsDBn0n4CYQDH+uoOhY8vKnYxmrl+9F+JbFlrwRWqJSy5/KRKXAk18Z8A3hxIlz8myyoJPIx5XV2uqyNHDkAVFOx5SvQq6E2cez2NuNS6EfY/CTziT+4wf7e9g/iMJq1suES210PH4Am5nuaT5hzO8f7GBxdVaKC9c1e9ursBoVQU+yuY4zYzqTl92p3qKHxW6QSQ3GNkrVgjiKMTCHhEq7w4OBYD8sdSsc+k5DQ4lfMpEQ0xG30yMrwnSSwwclouRWBATJYJIZkZNiqQa9yS7nG4cp8qTIq2FBdzHt0OqQxqtSV8WxTDOykGdhceqh6RuIx/cQ3YkJJymVTCAW2xGmPXlMVrcZB7kDrG2viQOaVm/DbnBAX9KQj+VRPCh30uL8LvTQOGeY4U9u5NMFJFMH8i5arIoQ46q1nHgdsPCYDZ1BT61Cdtc2StWaCpoNGzTFIilyBpMCg7UOvamIlj4Ju7PdiQots+DVUcoq0LW9MBv8sNl90BsYCJURfgqbeYPJzGUmSq0GEsU0suoBmvq8kPNouON1BGCFF/WsDsaKDXpVJ6iOwNltVaBsu9sBdzCIosrCTOY/SWpNWZvo2kyN16FtauCgFYfiIFmvhFwphnw5hqZSlD+LMlpxFDWSEW8SqL+cK6FcqIktug1dsDemoK+HZVVGm/B4jCZkdUHBiNqwPrCgc1j4n3/nt2UQYu3gu6PQmOnvFvSRqz7t2ORRsRc8dpyRm2sIdYVFO8qXwWaj3o4hGSfx4N4D+Dx+jA6PCmmBrlqZYhz3PruFN9/6EN98/XmMDA3j1NQJ7O+nhIDyys+8jrfe+gAffXRLHnhJ+bGaMTDYJXvhe3dm5YCQQ9RJa1DCXhq6uulWVJTEHVq8siP58MObAvXTPY78YhIoQn4f/H6PFEt26bNP5gS+pP0p1wY0V7nx7HNC0CqVKwJz8qXixMG9kNuox8LcY2GX84eJV6lMUrSHBwm6PyUwdeIUPnswg53dfbicAaSzBdmtUafKz9dJqCpjZHgUmqbHyvIajh2bEq0rCwG73kO7ScKMLGScYimPGhodwNvv/DWGhnsQjnjQ1x8ReJgEODYN9z+bk8i8ne0oXn7pa3L43bx5U/bnH330kRx6LOgTx46KqxwLBA9EHkrMEqamkrK97/3W97C0tCp7M+oouQ7497///0DVirA66W3ecf461K2z4PKHkwMboEPzDv4aCxr/PX6P608/JSENTPji70EGMxnNwrhUFEwen5DP8+MfvyWFnPeJpB3yEgjvnjl1EsODg4ju7GNvex9+T0B26LTDPH5sQjzmpQlKZCVYp1nXo6oqWF/dw5Gjp7Cxl5NDjaQbTnMqo0U9ViHN5PMZDPR1CTmLbH/qgHndyV4mqWt+eQbf/9EfYHisTz4XCUUkodAymCseGr2YTEZpJHkfD+MwOw2NRZ4B6oG7wgEUazGYzJoc/E57BCZdF3KZlrCgeT93oytoNEsiT1yYX8L5M1cQjR4ILD003IelpUWZ1lnQ2bAZDRZcu/asTOi729vwebzYWl9Eb68PH998C021jKeunMS1G5c6YTPpCvLpKuK7GUn7o+/PZ49m8JVXvip2nuWyKoEsPf5+RDf28Qvf+A5C3oBMbiTleb1OUC6cz6WkAP/gz/6TTOhEn+h7QM306Mg43G42ql2ywnqyMo35rbtweB2YOn4OOs2CehHSPFSLVUR3d7G5sYJGoyY8CU4cUhxDXeJ8aLJYxf2P7xGLMKFuUQzQa/1zJCUeTwpnpFItCPpCwxVa35JoRs6GTvHi2tUb8ozQOCgc6kQgkzxK10Q2hEePHpOdP3PqF57QbS6JY+MT6O4fAhSr+Dbs7W1jZ3tdEEE+w/ReoF213x+W97urqwux/V3MLjyEN2AXB8OdnSW0awUp6EykZHgQJ/X9dBI2hxmeoAvVVgnVVlFWDlwDKlSGQAe704PB0CCaySY8Frc0JPvRmDC8B3v7EAmFBXZv1mmXq4mU0+XyyvVic8uVDxEKo6VjkENHR8LaRPhoYkO/BE7LzMygtM1is0Jv0aFSz8Pm5H+nyXNJKWEyEcPuzibK1Qz8ISeC3YSZqzjIJZBnVGm1BpNiQsAZgr1lQ2G/iOxuFmX6mkeCkrLGyGbaIcf29rC/H4dO34TbQ7tkkiPTsg7hO+iwuyVamPwqGpBp9ap4wxv0Hmg6G0CbbLMCk70Os4PS5Qxa7RzUah6VUgO1ggmtigO6ZgA6zQVVHOkoA6vDYmtDb2xIlGux1kaxXkehWUa5lUHbWBTEgFr9oLsLNp0PahIwFGzQN6kSaEFnbMv3pmTPQRJcwIdMvgqFvgQtxj/XO9G5WhtqtSyTf8mUhs5RR1vHtLUsao0M9Ey2M3MgBMLBIHtZIeKppQYqOVUyGuwWF9zmfhgqA2iXXSgWmtiP5aUpr1QZQEQuDX34OwWdgU6//T/9M7nP9Gfg+wF9J273p3+Uk1/u1S5cuIC9aBRDI4OdmDq0EQgFJayduzPafPIQZEjE1LEpSaBhkaJM4t/8u99FMhVFuZjBC89/EQMD/Th+bBIP7j2Uneff/4VfweLyGt59/yMxG+Ae1eowy858ZXkDC/Obsk+jwT4fAhLDaDtK5jxd1fgFunoiMtVSq0uSGQvyw+lpPH3lCpoqdbp22UvGE/uyB+dFZ5wfO1f6ltO0hdP2g8f0TY8I4YXdDxN+HHrgr//8z/CP//E/kmxokhcWlhY7frk6RaJPF5fWUCk3oOjpmsSVRBqq2pLJvFbpWEKyQLKDjkUT0h1fOH8R29s7sotj981Dl8WRP2Tpcg1ArWZPfxc++OjHODoxJA3NF7/0NNbWV8R1a3srivW1PXn4aVwSCffg3NkLou1moeNOjgxmFiOX0yHGKUSrDqP36O7GYvz3f/GXhBUbDEbEEIRrASbofXr3FnxB5mlX5UDh4cdrd5g5ze/FX+s0JR22+6HrFg9NcgBo/PL09WsypXKaYtFjkSL6wPv1zDPX5UD84Q9/KJMufz96qxOe7+vh1HdSNPGxaErsKx1mJyMKxLiGsjFeMzYXPDzY2YOhQHUd2k0jGm0zYmkSZjqEoEq1CLvNIMWchwh1uYS7ypWSPMO8pmwMd7ZpiduxBv7LN/4ET5Yey5/R00ufZa+skjjVcy1CGJTXg9dAdoOljr/0mTNnMTM9D5uJARQmQJeF3aET0t3YkZPY32vCqPNK3PDc3CxyhTi6ewKwOyySW9/dPSo6fZfDLtMmVyREqCjFrKtNIaJS2cBISO5VGTcZ8DiQTkdx/7OPoNPq+OKXn8apC5PI5fNwWjwig1lb2sYH79+SYhXs6kEgEgZhL75jS/PrGOmbwNr8Jv6Lb/0DhH2hTvgKYRE00dZo6KHh4CCK6ZnHsoPuDkekCeIaZGBgWBQcLOjkItyZ/hTL8UeiV+4ODyLk74VRs8NqdKCUK2Fp4QlKxZywr2l+RC4FuSPhri55D4mWNZqQd4QRx1QD7O5tSgNIZM3nCyJxkMHGxsZPDFfi+xti11ur0/WtgFBgDM8+84IY0lDSxj00n9NodFd2nswZoLMco41Z4O7duy/qArrlGSw21GqakNpKxQxmZx6imOe6xyqrGU5kfl8Yoa6INAypzIGsGcjubkFFrZZBs0yTKpp9GFEsq8jlSxKaQ+Yx5WKFagYtnQqryyxOYjt7uyjyXoYj6PX2obxXgcvoEoMqon2Neh0euxPhYAgep0eIyJSd2mws2jqodSo4nFAUA1IZksb8wrCnDXWkK4Ce7nCH88Jcc4XGLDTsocuJItapVJZwN86plr/MJvvevY+xtDgNqx3wh21oKGUJb2kZWkhmM9I40BPBa/XDVLdATasoHxRRLjVgcnkxdmwSxyeOw2g0iVpmd3dLyKgkD+p1HZ+GWq0s2R5skIhwplM55NMZNMoluEhqc/fAYHKi1tBQaRbRMhSgM+bQVOIwGqqiEqgVmlBUHyxKFxQ1gHJJhwKJekoNHncbkR4HnC4TKrStLTdF5VHRqqiihEItKvwamp+FPX0CuTczRtR22/BzYud+3VCTgq4j6ZFESeY3WFxIZ0viGMe6wXO3KhkPKaRrMfiOmFBRcrI+5HvM85AwOZGegI/vb1vcIrW6Ita0Wt2Idl0Pq8kNn70P+koApTSwt5tGsdhALsPp24TevoGON4S+LUZDI2P9+I3f+HVZAwppUmcU4x6aIf2tgv7iP7ionT17GtOzMxLKfunSJbFi5bTHKZeHOgvUu2+/I0SnixcuienH8PAInszP4N0P34Q34EA6FcdXXvgiwsGAHOqP7j3Ct771bdRrhLnDArkzFY3py/NL86LX5G5obnpVnNAY0VdvlAT6q5RzCIbc4vJl1OvQ3dvV2fc0mujp7sPGxqaQN86cOiHGM6VCRkxR0qkELJbPIW4dPZbN4iZFFqjT5UbsICEyFK4AGSfaUqs42N1AOZ/Fiy9+WbTcLNKM+SQR6+Hjx+ju7Zfue/rxPM6eewqZdAn7iaxMZyzKJFLxhxOMw+URJzUfndMGOennUC1VYLHbZFqmiQV18RY62amqrAW47piZf4TzF07AalNw+uwxgV5HR0cl+3xn+0CKOTW6FjMbl3HcuXNHiiQ7bK4xyOKmZpW7T53G4JBOPjb37PQM+Pa3v43Hj+ZQa9AMh4eBHouLy8jmU6i3ywJnHu7LOWUfpmRxojqUr/HX+Cwchljw0CQsTb/nnt6IXH8WeMr/9qI7sNttyGRSuHz5spA47t75TP5bTj8s9Cz+2Vwa//CXf0mMIW5+dBvVYk062SPDdJ3zi1SR951FIB7fhz/QAw1myUOnDj2bq6PaNENlWIoBsrawWozyUrGgW630RxZMAdGd3c/DDAzi+tZJnaujgRJWVufkYOPBw0mR0z67Y/prO50dVzN+D6JXNKXp2JXqSfJHS+XERQOMClweo3jiT46fwszDXQR8g2jV9Xj4+BHcHhOOn5oQeZQw+s0emaIoZfF6XVLMed+PTXUQDaJWAX8Id28/wJHhEayuLOPU8QnJyd6PbaJSSuMLX7oGg4NkIRt6ggN4960PsLUWhdI2if7V5nQh3NONpbVNbG3u4tzpy2jXdNhajuJ//af/mxjAsDnmn8dpgrAj5XGFQkYIr9xBG3X6TshOm2YzYTgdXinonHjnN2awsHcfpUYRfncEAXcPbCY3wt7OBL+xvooY75+LjWDHVInwsbwvbp+s3IiuSGyr0yJwaTbHhtiFgf5h8XMgf4QudfyOhNrXN+dQq6ehNjo8mK7IMdx45stQazU8efJEPCf4vGTTSUGMaA5DP/uBgUE5Dx7cfyQS2onjk4BiQLXWFEvOSimH6O6W/K9e0QmRlBI6i8kiPhQ0AEpmDpDK7qOtVyXeWWuXUEzvwOOyCQG4VgeKJRUHybREado8FqjtMpw+KyL9AWGaL2+sYCcWlQHD7wjBUrLDZXB3CnqxgGZNhctmF6TK43BKtjlJdB5PAGaLTVIXOYGaTDYJmyqWaAikweWwCtweDnVMTLjGZOCHorAJZsPJgg5oSqdIdAq6Jv4dDx7eEY6HYijDE9CjpSshW02g1CghV6wKMuawBmBVXNAKCuqZOhSqBGGB3uJCpKcfA3190iyn0ykkkjGotZI0h2x2rWaDoKmUDdMEiKsENmqZdBJKi4omH9zeCKA3o1CtoljPQTPmYbDSIyEBTSuKxbSmGqFX/VCqPlTSFuRzGjSjAd6QHaGQDlZHE3pDkz0w30ioaCNZTKHSps96HC0qiZwe9PoHYW570cpa4GqGYNHb0TZUUG6nUdcXYbArsFFSbLSg1SRBVUGt2oJar0u4FFFkOsOp+gJa7jRqSl6Y8Uyi5LOrpzWPTg+/1ysQfbPaQqPc6pwVdQtMegd8rjD8zl5Ymj4cREuYf7KGdLIkK0WvL4xjk5MwGPXYT8bET4NmRb/+678mZGKaHhFyl/f27xb0535+SqOhCmNMGSDPgJH+kQF8+umnCEbCaLZamJycwuOH07CZreIENvN4ViasR48eIHqwKZrD0ZF+fOcXvoWV5fmOJV2tjZde/Bn89V+9g6HhCbkgvkBQ2NifPbqLja116dKXF7ZFc01SB929nA5mebPzpKayo1t2e73i5ka/4FZbw50790T+MtDXgy9ev46tzTV5qPnvilTt/j2B2+h4xpebNn6RbhpJ+LGyuiFFkJGVzNpdeHwf/d1hTE0dl905p0JOvRarFbPzT4SM5XB68d67N/HCV17G7Owy5heW5QVjQScRpdVuwuPyCMnH4/Kjq5ssbRYEkxircKdDHSvTeeiNT/08YXCS4m7e/hhLa4u48YUrCEfc8AXs2NnZxLFjx+QgW13ZQbNBH3WG2hsRDnVjbm5Ops21tRX09PVIKhHZ7POzM9DaTYGJ242WxIZOjE/g9W9+Ezdvfio++uPjR7G5tSOSMgYHFEupzj5S6xy0h9A77yGnkkNf7cMiz8NC5FVS1CBQmiyEFE0KOoNWKC+hVSEnPObEM+Rnby8mkDehy8OgDX7+X/ovf1FsaT98/yZaqoL7dx9i/MhRXDx/EefPnZEmhSEJq6ub6O8fFSBw+WoAACAASURBVM/j5ZUdTB47g2iCxEk/MoWiQKWqWpEGi/7v5RJ9thVxyiNawAaVXtskMZJERriWMG4g4kQsvi2fqd6oyLrgsKBzYmVjws/N54rNBSd5IeeUyrCYHdC1zVKINCUFh0vB+TNnMDoyiY/efYzuyBjUsiJyyp7+IKw2g1iNkmBZLGooFauoVenV3YWNjVWsrS/hC1+80XHRyxUwPj6BD9+7hVde/io+/ugmvvL8DTjsRhzsb2FzfQmXrp2D1UcDI1WIPv/v7/0xrIoDJ06clia01mzg2o1n8Cff/yHW1rbwtZe/gScPVxDwdOF//M3vwQjK5OzieshGiHp6rikIj5eLebF1pW6X35nPHfkgSksvf08YOJrZxpO9z1CoZeCxBxH09cFrD2Kge1gStbY3N7G+vNRplBSa4nTiISs17gjNCIa60dQMqKrUKXcIjbTtJeI0NjYh+998lgEv9HNwy4S1E11AJreNVHZLiEPDA+fwhWdfklAg2voSUo0wGIaFj1nuCv0fNJFwsZmcfcKdfhlHxsdQKNJetpO2pmgNQRPy6RQqhaI0fEQ1yBWIdHWLa2S2lEUqn+iwl2li1Myh1czCZWNKFgcSRZC8vdi+BDkpJg1GOxDp86NvpEt26Szo/KvRbMLviCCgdMOuOGRvrtJqmVIlowkecXe0iw8AZYxh8WHwo1Qm5yYvZwq9+pOJPGx2B0JBD0JhP9zOThqXjltehVCytVPQFb2gBm3+ZaA5DQd3nagkFpdmsLh0F8XKLkz2Kpr6IlKluBTDehMiLfY4IjA07FDTDSHEuU1u+D1hFCoaLDZadNtkB81dOTPfOaHTlIm/bjZyQq+JAxyJfVxn0GUvm8nAbNbDHwzAGwyhbdAhW8kir6agGYow2mqo1VNo1YtQWjrYdV4YGwFU02bkYgry+Qb8fb3oHQwiEGqjqibFX55SLphsqEFDrppHuZGXnBB6IgRdfnR7B2Cse9BImzDim5JrVUUa+WYCVSUDnbUJg5nXTy+sfLTN0Fo8L2pIF7LIlbNyL03eFhLqEtrGisjM7DYvPE4vWnVSRhRBHqkWZHY8Q5ZKmSr0bTsC3m5EggPw2kNQGmbs72QwO72MlOSyG9HVPSgcNp6vy+tUaySloH/3135V7Gg7w5VZAsf4Tv2tCf3cS70ad9ScTHnA819m7NtOdA/ReEz26DT1IImEnW1vVw9i0X3cvX1Pdm/Uje/urePll57Hl59/Dk/mGPtIiViHPEPIWKdYcJDMwe3xYXB4CAepA2FqC4vc4MXc7Ly4mqm1ApxOMpDz6O7ySXGYn38inT139t5AQHThu3sxONweOKwWPHPlMjLpBNKJpOyyuD749NbHAl+xmPOLl2tkvjtwZHwcG1t7ktkr3rxmPWIbq/C47XjhhS/h5q2bOHfuDN585030Dwx0zATcNOaoCynu/IVLmH2yhI9v3kYo1NUJrc8mO0k6vqCQXQb6R8R7mc5uPEDoHHcYc8d/ZmNC0wwWiQsXn8IP/vLPsbAyLwWdmfA1NS8H+9TUlLB/79x+hFJRlZQxKgUYlDM9PSuT8OzcDE6dOSnhI9VCSSZjwox01iOpjH8uWeYXLl7CndufyeTQPziER9Mz8rkkVKJE847/THg7JL0Ji/3zOM1Dtzj+focRkp1wjYaws6ndpgaYhixklH/huWdkh8+kKXITHjx4IAWz88P86I5pDa/D5Svnxa5zY3VH5I7vvPm+HGQvv/SSvBDJxD4iXURoYnB7AyLL2tiM4cjIceSKTXT1jyKeSIvLVLNFmWFbCggLOidnFnSGDHEPvrmxJbtz7qcEslJLosNmOhufe1ozUltMqQgJfySzUTLJnSRTxA6TuTjN0+o2TVMMZ0BInLt703C4dLhy6bzAz/c+WYLZGJAEJaIRYxODQrjhbi6TLmJrM4Uq4y5DPpnQHz66Jzrr177+mkgRmfj0hRtfwt/81Vt4/Wdfxztvv4Vrly9geKgXD+7fQjGXwtVnL6JnpEcsR4vJEu598gAjvaNwWl3iwmh3u3Dt2ev4gz/6/wTdsVl9mH+0gp//2V/Ec1efF9jPbg8ItGwxc5prYS+6hbbGmFydrAoS+wdS0I8enZAirpYbQn7M58pIVw4wu3MHxXpeDqne0BCC7m7xqGD2wtbaOvZ2N6HT0QWrKoRDrvDYKFbKKup0xtDbRF3jJOSpVWU/zrUFY4497iDSyQoSB+kOYU6nolJLIJXdwNrmI8mmnxx/BteuvCAoD5seg04nKgr++WyMKK/jqqS3v18CXTa2tkTWytXGXiwmzUQwFJD7oJZKWFtaQjK+L8llJMSRjR8K98BzmH1dzaFUz6FYyaFcPkDQb4LRwMRPvcRe8kBOZbJIZzJCPPNFXHD5zTBTA90oYCe+g83dLRk2un0DCBh6YW7ZhGjFYq6wwdDpYTMyCc8kPgA0p/L6grBYnVAbGvLMUtDp4fWG0WwwuMOPSNgnkjW9Qi4MWfFEGEwwsKOgvp8FneoCXRPQcULXxLWPv2fsYAtrG/exF59FubGNutIpqulyDmqb4TNhuG29MDTtUFMtKBUFQbsP4UAfsvk6NKIBGtnhTQkakSQwrSV1QFQlRqNMsK0mG2S6xNVl/UaFjosJawEvfBEvFJsOpWYeudoBaloamr6KSjUt6KbD4ILf1gtTw4/yPlBK6lBr6BAeGYDDxyyHGuqtFIrlhFj5NhUjmkwMbNdFeleqJKDX2ET54beEgRJNYvQ4EjrdiZ42F5Frx1HUDtDQU67YFn8RpyUgk3WzpkO92UK2lEOmlEHToMLgaiCtrsJk12A1eER5Y9K5xAWSRZ1hZQGPF7ViGYn9tAQk2Uw+DPYeQSjYI2EyjYoO5Xwd0b2UhLEoeht83qA4RmbzGaxuLsnQNDo2jF/+lV/uyJ9bbXmuhRDN5kUw586PcuyGR7t09VKHedvfLTCbJp2bQQhmPLzi+wlceuqyjPm0fuWu5N/+X/9WMn8ddhO6e0K48cwVOQioG69Wyp8bIDTFyzqVYjAL7Q2D8mIwt3tubkYK00svfhN3Pr2LQi6FukpHK9L3U5g8NoaLF8/h/Q/ew/zCgvyZ1JxzrxEKd6HWaApL9+zUFNwuB5YXFnHj2euyf5p/MieZ3SRkdQI1dOLPG+nuRaGiIhqLYX5+AV6PG9mDPYkIfP31r+OzB/fw7I2n8Rd//RdiEjE0OoKnrz2Dd9//QKYBvth8OT6+dUdY7R6vG1tba7JXYUFn80DnLu7T47Gk6FMZVsFiwWIoeuuDg59EMR6dPIY//5s3kC6mce78JI6M9yNfSIh8j5wAsrHv3ZnGznYcblcYoyMTGBwYEcidhx6tP8+ePyVWpYloXIorSUwWpoQVi5Lg9erPviaN08zMHIpl2im2sLK+ARtXC+02yuWMeAN3pFjNDiHpp6Ikef85lfPXDg0NyAkgtMRnhsY2TDKjsUsqnUQw6MUrX3tZyGV0HPvOd34Bd+7clgJO0wjeh47u2C4wb/8QGxU3kvEsUokMNlZ2kMvk8LOvvoaZmWkcGRnq7PFLNdSbOuSyVWSzVXmuDGYXuvpGEUsm4XLZZHfF5CUakVRrRbRaDPmgR71XNLdUG5CAVauqAqlyGg91+6GhYyZCmRsNe3gwsVkja/rq1SvS1LIRE//kzyVsVqtN4niNBhuevnYeDx69Da/fhMsXz4s96t5mEen9qjhnsTm+fO0cevs5kQJvvfkeNjdSmDp+WgoJDVRm5x6IZOznfv6bWFlZknfja6+8hpsf3sKlC5fw+OEjBL1uXL9+EX/+wz/F0bEhPPvFa0hVstJoJHdTyCZy6An0Ym56Hi1Nky6fHtgPZ2aFC7K5FkWzosNLX3r184LuhUHnlmebhzCRhvXVRXF1I8TNlRonX0LiU8eOC2+mWukU9GKuIqSgO4vvodIuyv58oGsEfncP+rsGJaRpe30N0b0teIgEFXLCE6APhLy/1QYSmTxCXYNooI6ePj8sNg2LS9Ny0B85chSD/UdFzsM1mTgVtkqo1ZNIZlaxvHZfdsrHRq/h7KnrIve6c/u2FJBjRyfkfymfFU5HMgl/MIjJqSnkCjkhy+pNRjFhohTt9JmTOE/ZajGHu7c+xf5eFDaTA0aFZC0rnG4/bC6HTH7VFtO1isjkk8gVogiHKVttolGjD7kdTkcALfICGjUYrcw4N6KlryJViCOZjyFfyWCfLHBG6oZH4UUvdDUTlBYJlm0Y2pCwFl4/Ax0oq3XhvFRrDUEU6IdhttjFZZPIYcDXIwU9GHDDbFLQZjFrNoWAxqQzgHA74XfD5wW9BejIwFagMN/c2DHwiifmsLx+C7v7j1FsxKAqRahKE9UGkTo/bGZO6E40cxpQUuDhTt0ZgtUWkuei2ayJjp9nONdIZkNnIKjXWqKu4fdgIec7JISyVErev2BXBDa3Fc6gFWYPUNFnka3GkC7FUKpRPlyHWWeF1xJB0NYDY9WDalJDu2KCYrBDc1lQbGRgthbgCzK3oIlytYRKg/w6M6ptwuQ5VNWUcKYCVj8cih/NnAWVlB793hOdOFxrDrl2FNlWFE19SVZv9AywaU4U0zXUmB1mNAsPIVPLylqgaSxA1XG4tMBt74LDHEK9YsD+DrPfW+gKhjE82CeoTyy6KwmkPBsGB8YkHEyr62FoOWBQHFBr5HV5odOThG6FTm/A+uY6NrbXhBt05OgwfumXf0kyQ1p0sbNYZQUt0as/XdBf+6+f0r7+za+LwQXp+gYDLfb4ILpRU9X/n7P3jpLsvs7Evgqvcuyq6qrq6qrO3TPdPdOTMRGDTJCIpECK5DJIlFZaeSXbkn181nJY6x/ns/axLa3OyruiBDEtCYIEQRBxBmnyYHLonLsr5xyfz3drGoS02n/c58wZzMFMd1W993733u9+AecvXhATDmqXBweG8fyzLyCZTOPW9ZsCydFac2Q0gi//xgtIJhid2JTJ2e8LSlwpYy45YUYGxoQEQ4Znq9MUWPzDc+fxx//5fyeymLm7t5BJx2EwAMV8BqdOHsXwcEQmu/c/OCtQe6lSg9lqE1YlPdJZbA5NT2NqchduXr0mpDzRwW9vYe/0Hhw5fBj1ShUmi03ga5JJ7A43ookk7t2/L/m7ywv3hNlLrTtZ8oeP7Ee1XsW/+bf/Br0BX5eE9tbbOHnitMhE6BZ37eYtxDYTCA+GsbQ8J5MHizh3jIMDZLoDmXRBJnXuXGUaLZF01SeHIy8AvYptLifefv8sPAEfhoYD8Addotmk5pCdLFPN0imSi1bQbOjE7nR6ei/OfXxe5BC0fZ2cHhO2OL3Pm/WaSCQo9aMU7OjRozh24ri897X1TYnYvH13FtuxuGQec+qk57na6e7NeRDs6M7ZgOzo0smsF7Lkg+xq/mxC5yx0bMzYSNAAhlA1IbRHHj31aXrZd77zHVy79on8LB7KpVJVIGIWdJptjE70IxD0Y3sjhq31OOLbSczdm8Pv/87v49z5j8RTXFADrQGtFmNUNajVqGi1wGB2YnkjLhMR7YGFfFUuiEucotA5juld3A/rkEqkhCCVzxclEc6smMQT3+2zc9EgTQYhdxb0HZY7HRNDoT4hNZLTwM+D0zaRn/X1DYEP6a/90NG9mL3/EUIhO44c3o8+fwTRtTI217Mo5OtyYIxPjoiD2er6Bt5850NYTD48fPpJNKtlrG8sIp7YRrNVxW98+YtYXVuWXe/jjz+BrY0YQv6Q7OdKuSyefeYpSZE7efwg+iJB5BolQZM2FjeR2kphfGBCZH8cfkfHRzC3tCgrpnSWvglNOE0+tGsa/Omf/EugZYai64HRoEh2NA/5hbm7n7qx8XWQjMHPfzA8IFLKWrUFn69X0vdSlTjeOP9jVDplmdC5x3fbgxiJjEhUZmxzQ1ZwDDOpVkq4d++OTPmUVRlNLCRNeAMDqHcaGBn3w91jwo1bF4Txb7eRDR+BxzUAu80jz0MitYFkZhGJ9Dw2o3fhsLvR79uPidFDKBdKEv2qV+k7MAGzwSr3HK8VJ3WamtAimgqbdCEnCV53Z+myeBWnTjyEZ77wFHSqio/PnsX2+hasRhvUpg42CxsNu0Qas6A3UEOlWZIJvVCJw+GgxJr+45ysrYKkKYy8JDGKq596Gg0UsJlYQb6WhNGqQ75CfXULYf8ILLVe0UPT8IR8BZOq7YaVtKnj0Yi8ktpsuvWtb0bh84cQCIdhZQql2y9IFYmjdluXg9Bu1YQgx5WHXmdCu9N14WPxFr0yEdoHhDitngQrRVDWQmkBcysf4d7CWWzn5tFSytBbTNAYuOpzwgAvdC071KIW7ZwKU1sRhGdwcJqvUsx/uLIoFJJCfOY5RIe+eplSMRb0VvfsI1Gtwl0xDcn0GB4fh84KGJ0qtI4aKroEUpUtxDLrSBdSEgnLKdlnDsOh7YWmZEEzp4WhZYbWYEa8VcF2bhVGQx6DIz1we0ziI5KvNCDFRNGg1qCZVxZmvQEeUw+s6IGmbEc7Z4HPsUuUByVtDKnWKgrYhsZUE/KZSWtCJdFAjo15BUJANNiNyNdzSJbjqKgp6I0FyQxw2UKwGgOo5nVYW9xCo9xCKBjE+Eg/EvFNxLdXZZ8e8AXQF4zAYrKJi6RN8cNq9EiymsVMR1GrIB5EcO7P3euqNVpVjE8M49vf+W202gxn0YjXCr0S/oOC/t/++bfUZ55/RiaQpdVlmSC1Rp2kjElKU4XWmW5sbGxKQacO/Y033hSdZLNWx+LCffS4rPj6174sUo6bN69goD8kbl+UfN27syRh7V5fCAaTVV5IoVSU3ShJar/17T+USfTcB2ewMH8PWi3j8+rygJHsRrOUDz7+EJtb28LWpNTFSE/dctd1bLivH0ePHBZ475GHTyG6sYlkdBvPPfMsBvrDyOdysjPlYUSWosPtFsidJaHVqGN7ax3lYlbIXaVqWUJa9AYtfkmDlkhY9q6raxt47oUXsRVNCMyXzRWwvrolZD1ClDqdVnTJk7unMTg4KoWDf48wF6FCHihkNHMPyKLGiZFNUaFaxoXrN+Dr8wtpamrPqBxqtPkjJFWpVGFQ7NjcYGZ6Xg65AweO4Py5C/J9WNCPnzyMVDqOa5evSEEnF4E0LZKEvv3tb3en20pN1hQDo6M4d+GyqA04tW9HN2HQEyrsRi7uhLLwNbPAsxFhMdpBGHZY7/z/lN9RokXE58LFc6KNJFLDQvrQ0YNiS9poVMSwiEgC/dPl+9Zp4pETDka9VcHeA+OCXNxnElxbwfrqJi58fEEKOg1X2Px0fa47wvLXam1IZ0owG93IFmr46S/ekh363j27xVSDkZPUg/t9lOZZRL8tLPkynbfaKGRLIl0kUYoyMcJZnU5XiUDEgGxVFnRKAcn+Zq41G5iHHnpIPgvyF1gkGMXLAA3JcjZ0oNEkEO53Yt++SXGBO3f2NioFCMmF+9pyLY/3P3wf27EYkpkyHjr8BCanZ9CqVXD7zicS21qpFPDoE6dFq3/79l153mqVhuzjpnZPYnH2Lp588jRef+0V7J/ZjdXNFRw8dVyIktHVbVz+6DL2T+5DOpGW+4dxwEvrq9KcJ1I5aFUFtYKK5FYe/+p//L/RrtOCOAir1YR8uiw7/uWVeVy8dA5Gg1Y4EGR8S1a6wSTPEElaZN8PDY0gXU3g1bN/hxpY0Pvhc/XJ4TvUPwS3rQfpeAzpVAwD4T7Jq79z5zbK5Yp89i6nF1qDCYrZJXnSQ6NcXXiwHVvC8vIictmyGG30BSYQCY9I87S2MY9sYUV2vfHUfZlyXOYJDIb3oF7pkuI69bY0X26JG81D0RskFCpbyCEQDiHU349irYLt2BbmFu/j8pVz2D05ii89/xzCwQCuXbyItaVVSQYjp0OrMcuqx93jhZYxyq0SCtUcCtU86s2cePirLOjlNnQww2WjD3/XoMRkU5AtbkFLvXJ2TVw1PX0uydAuVUuIBMZhaQbQyKpoUhqm08MioT8taGgm3tHAqDfInv/evXnZnQ+OjsHj74PJYhEP+YmxfRK7y+vFoqqqVOoo8r0Y40z3tW5B56TOl9YRz3udooFWb0ajbhJXu5a6idXty7h571eY27yKqpoTtzSzoxedjg36Tg/0bRdQ1KFd0sBAprbejv7+ceh1ivxcrkrz+YTcv/z5RsUCtHQwGZhP3hKDq0ad93lJ+E42txOBcAQwd6C1ltAyZVBQN5GsbCBRYNBWGSa9Cz22EDzGMIytHihliyAaemaGA9iqFZBrp2AxlxAIWWB3akXvnynW0Oh0YLZbxEK21SjCpNPCrffArvPB0vLC0PTBYRwQtniiuYqMuoaGKQ29lSoAFZqGBoWtKiqZpkzSPr8fis2AZDmFRCmKBvIwW2qSFeIw98FlHUC7Zsb6YlxMsvp6PRgI9yIWXUIyuS5IDtFIciFISNVrHbAr/bAoXCUT4aGc1yhkPJqmLS4viA9GrVPF+Pgovv7Nb4hnAos6eRXkvpB4+Pcm9Me+Oa4+9thjXTJOqYifv/6akLcqzTqS6YT8cO4QeXB5e7wy3fztd18WlnjQ78f83bvYM70Lo+NhzOzdLTnP3OFSSzsQGZU88HKpJQxQQnvhSJeA9+qrr0ju7hNPPI890zN45+03cPXyBXnTVrMBX3zxWVy9dFEc3K7fuoGbt24jPDAEo8WKdC4vEaaE2VrVCk6fOC5wxoljx1HOF7C2vIJvfO3rUJuqxIZyGub0nEimUW/xYikIhwdkV2m1KMKmr5QIO22JcP8840TrdRw8fADf+973UKpWcOjwQzLdsRFgGtbc7IKwt7P5tBwY7L6OHj+O4YERpCn1ULXI5PLiR56nLeTyinjDM999eHQEyXgCm4k4bs8uoSms0xa+9NIzCEe8kjJ1+fIl2dPyIlO2trGeEGY9zT0uXLgiRfb+/bv4xre/KslrH334IZqVCjxuJ7QPDGD+m3/xXwuRq6V28Mm16+gfHMKFK9dkB9PWaISM1qqTPFQXJIOOWTwcyOhlN00EhJMRCyIndxa2nd05DXTYoOweG8f775+RffrY+Ij4CRw5ckDcwch2/e3f/pZE8f70lZ8JAlCp1IUPceLEaTjdNrFdpVTxzJmzOHLgqBSMyxcu4/Ofe1rke9TlDg2PIp3M4uChY7BYerC0uAWPtw+zc6t49+zHyOYLknlus1lF9kSGeh99lj0OBPw+8RTn+2FBZ5NCGVMk1I8Pz30sHXCjyWhUm3iE872yoBNyI+ub6wh65BM+5ORHPgCfAUptNje2MRQZwq07lzA84kZfnw27dw1j1/hu/Nu//BEsJo8YRvT09GJ+aVYgXhIn6UHN+35ychqtRlUiXulSR6/wmf17hZOwsLAkezKubZhlzpCbcx++j4dPUg65gAP7pvH+ufdx+snHMbZrgrRe/OC7P0DEHxZ9L4viM888I2ZL3J0y3SydyGNxdgMh3xD+qz/576FpW6CBG06HVVQolKEyhOOdd98UlIeSUF5zEkMp29vJI+CfacSUayTx8w//Dg1tDUHfMDzOPpi0LvR5+0VGl9iOIej3COGOrmqUlAqBz2IRQqHOaILJ5kClVkJk0IPRXUOy6uBztri0LsoSFn5K+PhvGNOs0VUBbRGb0duy5zYrEYRDk1DrKuZnF1Av10QVEAz0iuKEU4zBaMLmdhSOHjfGpybQaNWwvDmP5fU53Lp3GS6XDS888zwO7NmP2bv3MHtnFpq2ilZdg3gsg3B4DAND45Itz+Q6Mt0zpQRqrTzy5ajwNppVjfihu2x+qC1G2FPdAqgGTroqoqlNSVb0BXtRqGRQKKdkQvcax1HKNNAoF2BkJjh33bU2UOOxpJccDHpJrKyuio3r2O5J6A0WqFq9pPH1h4Zg1JsAJpFR5qt21Sg85/ne6b3PQYiQO5nu8j90jP/VQac3oqNaoTeq0OjSiKXv4tr9t3F74TxytQQUqxEGiwO0QNGrbigdJ9SqAk2VGYMmIWK6HX5ZNZL0SGY7LU15rpDDYNKZYdBZYDHapKBzsKlxOq+UYTDq4e0NoEOLR2sHqiWDihJDsr0iXuiFelHWmgoc6LX1w2MIQGlaYWpZYVQtUKsQyVqiWoZi08LpacPu1MFoUlHvNFGo0ra2CigqyrUsmvWMsM8dWhdc+l64dRFYNf0wqH5p8BLNZZT1UajOArTmmsDc5VwZKOrRLnOS9sDb6xeUJppl0xEDdA24bQboYIDNGIDPPQy96sT2ehKVQlnWIH6/FYnEMjKZTei1LdisFphNFlGLOG1BOJQILAYPysUWmjSqaukFveKwQMk1a3Cz3cDwxAh+8+tfQ6ValfObtsfCcuc59VnIfexxp8pYzmB/EDaHFUeOHcGNWzeEhU6ZlWiaGSfI3GejUQ6rv/5//51oZS0GIwLeAPbPTOHAwSnE05uS3ERyEcNd+DA+/fkXhaFdqXZQLNQlV5yw+9++/F3YnW7ZC1MjWqsU8e7bb6HTrGJibAyPP3IS6+ur8oC/9957MpU32y35vT8yIOQWwlTldAaH9+/DSGQYg5EhzN6dx/GjJzHQNyjuUDQokeBYds2aB/myD8hZLOSMNpTfWzQkoKtRGeUybzrmEdfE/jYU7pOwh5s3b+LFF18UBvrZs2eFMWqwmGXymtmzF24vM9sVPHTsKAq5LOYW5jE6PIJCqYzYdlwKf38wIha48WgC8WwWmWIVDbThcFpw4uQRRIYJy5dw/eY1ye7mNEkJj83aIxGu+UwJH354DgFvn0BLR07sl1CJn/z7HyMcDELTJPu2gYePnUBfKCDyNk7nSytrksq0HqWbUQXZYkG0xJVCTfShJI8RkfG4eyREh8WckzELoeyOuVPS0b2L2cYkWDE5SYfx4QGsra6IT4Do4R02STpj5jm9t3/jy8/hypWLuHbtukBFm+sJBAMRHDx4BDdu3oTLZ8XMvkl88MFZ4Q3we169ekXUFvzMmTVPfejbmAAAIABJREFUNrRJsSEcGRWkwmR0YnsribmFFdQbqpgMdSV1NNnprga6iXA01uD91kIw6JN41Q4Tj2yUvGREMuhw9eDMmfcxNTktVqxEfXjw+P0eFEs5JJJb+Po/+QqWlmiQ0pQ1CNnX1AGXmGeupwc8kEwuYXQ8KH4CXPW8/eYHknxWLWkRi+YQi2ZQrnQz50nSOvHwKezfuxfR2IZo3mmAROtNWi7zcyaBkajZ888/LxLKh08exydXryC2vY7Tp06KEQhf/9j0mBDt8qkCoqtRVPIlgZ03V9fwyMkTgobQQ2JpaU0Qnq2NHAbCE/i97/ynMBi44rELz6RRKwm5a3lpHh+efQdqq41wqF+kWyym1E9vRjfl2k7tnUAg5MftxYs4d+8NGG3Kgx1iAA4jd4kemDSU72jF2tViNgiMTycySuCoyuD35BdlpixCI+Nhafa1OhccjgBy+TouXPwIudKGGPJQ9sTJm40y9f4b23eFiOnzDKLHFYaubcHq/AYysSQGQkEM9PtlZ0uDnlqdroHUjmvg9tvh8BqQLq9iafMWFtauC2Q9vfsIBvvHhaW8tbGJ2zevQdFRUZCFXmfHrpHDYm9KZLBYyaBUSWEjvoB4cQsurx2gmU+5g15Hn3gfFKpx5MprMPXU4et3I5WtIZGuwOUIShhOoxWFx9MLgyYsUH05v4VUfB1KGwi6Q7BovKjmVJED0uCmUs/D7XF3s7VlvTeAvsCAsPGJopMDwebzU3KUpmtmpfIAJVmKVVxLi2rW924YEbWeJr0VOoMWjU4WDU0OW+lZvPfxa1jeuI9ApFfOCcrm9HRwe6CjpomRpqXA5/LJaoMxiwzY0UODRqUuPv6alhYmnQk9Tp/8Pxrk7NgnCzVWp6HwB0aLC3pXG3VnAil1BbHWGrLNLCqNjvgq+Cw+2DU29Foc8FqcMGqMqJZo/1qX3ACSAikFpT2s3W3pxkirKjKVOrK1AlRTDeV6Ao1WEiadBk6dU6B7l2YQFl0YulYAqVwWm+X7KGjW0bFnoLO1oOWF6OiQXMujWlAx3L8Lg/3DiCVj2IqtiWadazBtXY9csgp/zwDGR2fQrOkQ30qKDbXHQ3RHj/WN+0Lus1uNwm0g0mUxu2HQ2OGzRNCoaOCw90hkMhvI3t4+IcatbWyJ2ymH0AOHD+HhRx+Gwcpc9YpcQ/EOocHMZ740noMala5jdBJyeVw4efIodIoOl65cFNN/ElQMDBfRaKVTZ/Qmp9ZsOotOs4OR8ACOHXsIoX4vZudvYmCkT8hJZ86eRSaTx+TkAWRSZfRHxrBv5gg2NuISIMLwky787Me+fftQr5Rx9sy7AtNNT+3Cow+fkkOXE9S7Z96TPGwaxbCgszBS4x30+zB/+wZOHTuOhw4clpvn5rU7+MLnnoPf2we1pZVUNSID3eURwejul+yTNPQAp+SK8Limm5olWciMUKx/yuKm2QyL60cffSAEOCIWPEz4PdL5HFbWV3D48CFxqGMTMDk1IY0QDy4SpzjlcOqIxxKfwr1MZ8vki0hSOtNhLKcGe/ZNITLQh6XVRdFws6mi6cZjjz0hRhGcat58420sL63LwaM3GrDvoRmBtn/+yiuI9AWFVEOH36OHDsPX09M1v2k2sLi0KjfuRjwp3t65UkkyldsVMpCb0u1xj0xYnA8eg2n43+JtrKpokbXKFDiHVXbn/OWwmeCx2xDd2pYdH6e2paUlpDNxHD12UBLkXvzi00Ku4h7//r1ZdNqMl+2HRjVJQl4qu43nX/iCSOfK5Ty8PjfeO/OWfMZUBZRLdSHEuZxdRi8RHxZzTh50EZtfXJZYTzKBu6EmTKtqySTI98R1RCTSJyEwzKqk1wGhyXQmJo3VzN79uHDpqqSbdTpaZNI52fGyyERj6yiVs3js8ZMyPfMQJDu+UCgLWapZawokzSznWGIJA4N+jE3048SJY3jrzTOCqiTjNRSyLaQSVck3Jt+Ccjqy+wcGQohub8l9lEqmEU8lsWdmnzCyaa189oP38bWv/SY++eQK9u/ZK4oKyiBPPXxMGNFbsQ0EhwJd0mJHLwfJ4t0F0S83ShVxbSRjmygHw4Q2N5JwOvuwsZbCX/zFd1Grs0GjlbEZ9ToZuHqsrS7i/IcfyD53aGBYDppmuy0Exc3YOixOE0IRP9xeC9ZTc7g0+5aQvxymAOymIMz6ACz6HtiNJFJRv8xpXI+1dd4XCcloYJNBtMrADkJtyqqhP+JDf2QUir4PXu8gNFoLFlZu45Nbb6HRTsue8tDBh4R8xgY8nphDpV5AODQKo8EFg+pCPllGNpqEWdHBadWiUWXsLK18e6DSlrbThs6sQm+vId9YQSw3h+3EAhwuFwZDe+H3DaE/OIhsNoNrnxAtVJFJFqBt2zA2eATDg3vQFjloFZVyHOvJeaxml2FzWISdrmkAflu/hHA01DQa2jiK7VWYnGYUqgoqJSPMBr9M0o3WmqxubJZxgcQr5Q0U0lGYtXoEnP0wdfyo5mil5JDnsa1WYHeaxZDG7fPD6x4QFQC9wjQMwFa5W/118hbPsx1zrG5F7/5Z7mGdTvbGXAmaDTYp6LVWEU1NEZlKDJdvfoiF1TuiAMkXc6K9hmoQpYSischn2qyTld8moA+TThG0BE0VnI/Q5Os2wqhV4OvxiydBjR7m5bI0xTuvpdVR5Tw3eDRo9SQQ16xgq76KTD2HWl0PNBT06F3wW5wIumxwGc3SaIrRFhnhbQtcOi/0bCaMLRgYf0wHR40GObrENQsodtLI1TZQr0dhUgCPwQuXIQS3ZghWXQQGbQiZQh6bxXtIt5bQtqWhOChD5ZnYxup8HE6zH4PBcTjtNM+KiS5ca2jJ/Z1eLaNe0ErS3MT4XuhhFhRQDHUsKvTGCja3FsSW1ma3SHPDNQgT4fSwwqHziF2yw+YWRKJQqCAY6IfX04et7SjmFpdkVXzgyGGRoDJ8rNKkYoR2tFQLd+vap42cYwaq08lYQwscboekGD3x1BNYWVsW4w8eFvyiKQAntanxSbzxxq+QS9PBSEGPw4U9U7vQG3BiaW0We2fGhe24HY1jdXWj64i1nZUdwROPfwF6xYK/+qu/+nQ/TQbn008+JT7Gn1y5hOWFeezbO4V9M3ukaLKh+Pjjj7G2sSk7jP6BQSH8EGbl6FEv5RDw+vDwsZMYHhjD/P0lPPeFF+VGZaoOX/d/tKDzYdB0vdC7xC9Vbnp69Yn0QsP3rP00x5xOVPS554MTCPRKhvz5KxckO5lJZ/RSJmQfDoe6rkFmo8jj+Bly6ksmUg+y0Q0i46g2G8hXmYxlE0KW022X/fPqxoo0B6+99jNhZX/ly1+FyWSV9Kef/PhVlEo1hPoGBLE4cnS/sLHfeP11hPy9wpa1GPU4OLNPLFbZTPDvzc4vSYxmLJUVZik96jlttCrcbfEGMXxqbcp9Orv5HZkaJ15m8OoVbdfj3OOGy9MjGtOxoQFx6frgg49k+rx8+bLsyL729ZeEnHb85EFcunReLIRp3Ts6PCnEoTu3F+Sz1uibOHrskGjIKd36/X/2O6JfZQPF78eQG4bdkBDIaWlhjoVVwfjYNG7euAONTpF9Eo1e+H7YAHE4ZygFPxcOIiOjAw88y1OSIVCrF4VRzshZGhVF42ShJkVGRltNkgmTqSjiiU1hzI+O0cQmJa+Xu9z19S2x423VW4LIuJxGZHJb6Av1YGCoFydPHsfPfvYLfHLlHqplHjd2FHLMHDcgl8vI63no6AGJRfz4ow9hNJNb0BTmtcPlxuQ00QKrNFW8D2/cuAar0SSyJBqn0BGsXqqgUM5JNCaNJnrdfihQcOnjyyKB0qkauR+IopGASJfAlaVtGPRuvPH6Wfzgh6/KM2kwOORwqNfKsBg1WF9bloJOlvLo6DiGBkcF8n3v/bNYXl2EzWWC2apAMWlQbCexnpuFRmnDbuoVlq/SdkHb7u6SGdJC2J73TTxGtUdFyGhUG3CFQS8GuhkSBXE4jfD39cOgBOBy9cNsdSFbiApRq1iJiu/CvplDiG8V5HypN5KSxkhVido2wW70QdNUkGWkaD6DdoNmH2xk9AiFRuD2DKDWbqHQSKGODEqtNeRrGyhUY5LNbjf1w2z0YGrXHpFcXb1yHu1GHeUCg0B0CPtnMBSegl6jiJqnWk1iNT6L1ew8tEbi2y0YYYbPEoRBYbRlAYq9jHxrGQ1NA22NF4rei1bNhkI+g3pzTT53n2cPOh0NKqUt1EpJ2PRGBJwRKei1vBaoG2XIqDcLwu0JhSMYHt+NXu+QmNlwf89zcMdHgs3hTjHvSla6h70c/g8KusQf63Vdjo9ik31tvV1CW1dHS1PG0sYsbs9dQ7oYR7laRjIZF9jebnfBpLfI7/VKC6vLy4IIehwuUQWoDTY1OlgNVlj1VuhVvYR0kVBNUjALHVe3/Hkiv1Jb0FuNMPmAdk8Syc4qNspLyDd4tvPfm2FsKgj3BBD2OmHSaMRfhEZbeqMbdoMfTk0QzUpD+AyqjvpxPdrkDakdlNpFlJBCqriCSnVTGr1eWwg+85BM6CYEodd4xd52u3gfycYi2rYsDI4OGu2qKDnyyRrGBqbgtvbJOclY11qzAr2JORk9KG6R72AVi+eAf6CbGMfwFJo0qSUUCtvI5Dah6IkWWuU85yTOgYSyNSscqJW7zQGbbqKwPNs9PXRHTePWnftoqh1Z+Z545GHx5CeJlMMXk9ykGH62oB98KaxyquQFrrfqWN/I4ksvPS76Zho1cMKTDGxQOG/HUHhAIPBiriQe3LQabbXq2DMzLpabgaBL4lEHIkPYjibQatLoYQiv//I9gRlm9h3C5UtXJAltaX4BkYEwnvn807LDXltdxubqKqamdsPT4xKCErXSLIaUXSVSSQmM9/X2imyNca1T48NYnJ3D/pn9eObp55FLFnDy2MOoV2hi4JGb6R8W9F+n09DtqZtn3e1iu/N7t7CrUthlT6FnjB09212yk2aTQZju2o1PcO32TVTqVYF92IAwjzgcofFGU/TVZEUTjmZ3yomTZDDuYAk90snr4rUbsLvp5dyCzWXD6dMn8NH5D6QpeOVnr8jK67kXv4heXx/ee/d93L+/INP6o48+jtt37mB81xhy+QzeP3MGPrdLyDVejxP7p/eKtpiT7nYsijv35gS6oVSIawIWdOrcSxmGBdDj3i6Nx06MKovMTroYjwMyxrlj5i/uv2hewwZvfHhIImLv370vEyVT8Hp8Ljz26CnojcDnnjqNH//0h+Iff/PWHUzv3gf2C0vzG1KwaCbyzW99XRqhN9/8JY4dP4x9+whFb0k63ct/+z0ptEynMhsduHr1hkwm3C1S0zw5vUfsJolaEAUhPkF4kQ8OURYiCf4AeQlpsVAcGAwJcrC8soCh4WEhHrIpYNfP7pirGeqYuf9vNMviE+0PuB8gCGVxb1tb2xRCFnPKyZ3weW3i4xzq9yAYcuH48aN4+eXv4/XXrotLltcdQbOhF9Yxd9tsYA4e2it7uovnL6CvPyQHHk1nKEWhcxndGY+fPCHRqpT3pOMJRAZCIsla31jGGjPKHV1/bl4zo96GSLAfy3MrKKTzsJrMOHLwAIIPGOkM96HUL5OqY25uA3/2L/9n2eUzepSHa72Wl2S6xYV7eO+dt+R5Hx0Zw4GZQ6ISee/sGdy4fUMCR6BrotmpodYpoGOriuOYw8qC7kOnqqBeVmE3u9Dr9Yt5E8mGhTydIk2yypqfn4eqamG3OcVxbnNrGTpDU5LqzOYANHqbeJaXa0mU6kvIFbbFXIgH5vJ8VAxMenoM4ipno3zSYEePNQRtU4/UVhwlOiBWc2LjSib34NBuBPvGUFPbyFaTKLdjyNeWkK2ui/Y9FBqAXvVIAtie3TNijHT7xlW0GYIBM/KpFrz2EfT5J7rAspgYdQt6or6OeqeAdqUJh8EBry0oOvBGOwODswbYMijUS7A7BuFyjCCX7iAqvI0NGSIC/r2oVmsoFTbQqmXhYNiKo0+CO9oVs3yebKhyeUrd2hjfNYEjh0/C5xsS+2m1XRdv8X+soP/DCV2gbhZzDi8yoZM8Z4GekkC1awmrN6tSyD+5dQW37l5DtpiWPS45JrwvOWHymRIv/1u30CgVEPIH4LL1yMSub+vgtnpgN9plUm/XO/J36TvAVZ5wGkxsCi0SYNMxt6FzNVC3xBCtzWG7uIIqSaqmHtgMLqgl6vV9CLis0LS7sH2ro8Bk6YXT2A99sQe1XB3lWkKigIkWaRnrqtWgpqmgps8hkV9CpbINq1GPoHMQXtMgzK0B6JpuaQbLzSKSlWVkWutoW7LQWRqSOZLJFOCx9WFiaAbNshaba9vy2VnoaqinHM8Kpe6GTe+VM4khWjQWEqWQXkW1nsHCwnW0OxUZKJwOi6himClAExomF9p0DjRoK877ShQJirDg6aSYzZexsLiCtkoH0QM4fOy4OMPV293MDcmFk4L+6y/NS//FcVUxKVhcXhImKIu7Rgf8xpdfErbiFvXNxaLEbgb8fQh4e3HmvfdRLdfw+KOn0WrWcPXqRZw6fQSjYwNC7mJyFL3M5+ZXcOfWEo6ffByXzt/B0uI6NFqjGHtwL0hYeWZqN04cPyr6d7pSVcsljAwNQqdRpXDS6m5kbEzcna5e+wQraxti5eqwu7CyvIjxkQgW789hfHwCX/vKN8QAf3JiGsVcVSB4wspkgXQ+A7l/Nm6OFn0sJoSWCZN3vzi5s9XtFnbCpIQJmb7FC0pDFBa/TT6YahvpXFrMXfiL+1mP1ynfgxMVJ036SlN+xwJFQlbXlrUNl8eL859clUJLyRc93g8fOYDvvvzvMLNvD27fvS064OdfeFFCMX7x2i+xvLqBycm9+MqXfxOXrlwVi0nufT+5cgVOqwXlUgmjg2Ec2DMjTQgfvrWNDdxmp4cOMtki9CYjytWqFPRKroJqiaQw5lEzezz7qW87C4mEEWjoFmWUyZx+2zsIBj8LHjYvvvAlDA8M4X/6X/8XgVi1BmrhtQj0+/C7v/NN/M3f/bWYN9Cxj5AU0/eCvog0Otyz/9Ef/QFU2rNur+Hq1cvYtZsafIZq7MJrr70uRZbWt6G+iBxCdFgj8vFHf/ifye6Z8Z5Liyuic6c2mUWD+3ruadmMhkJBgc5JNmQ4CnXfd+/eFHIim5ZimZ+FXR42n9cvzRZVD2R9MzWq1+8Sf3c2Z0ypI+TudvWilC8IOuGwUyNdQDjigz/owCOPnsTfvfxD/OgHV2CzAKHgGNS2sVvQVxZx7NgR7Nk7IbnXhNCpF+c6ggZIHl8vVI1G3hNfnzSW6EDRaDE2PiyWkvfu30KFBE1NC2abWZQj8WhavNkVGNCqNmA2mvD46dOIbUexvrKGt98+g90T+2Cz+OHtCeN3vvOfYHM7KWoFrlLq1QKMRg3u3b2J139OAmMHIyNjmJnej9HxCVz55DrOXzwnfASNviUKhUwlCZjqMNnNoj93mHvQKKuoFKhDNkoGtNXM510R4iERFxI7b925JwefxWiF09aDWHwDOqWG8HAELlcE1VpHtOJF7qFLc6i2shgdGoFOa8H2WgneHg/GRvuQzEbFatTr9cNrj6CYLiO2vgm1Rdy3Kt4W5WpTJnSPfxCqokNDR8vONNLleSSyS9LEDITHYdb7kE3W0R8MSyO+tjIPtdWEy96LTLwOp2lQ9vVkbZNZTJc4rhyy6gaqzRya1QY8Vq/s0KtVoidb0FjK0DsLqLSZrLgLPt8EckmNrDUq1TVBjwL+aRlYCvlVtGt52A1m9Fj8sOki0HfcKKYbKBaq4k/BRmP/gQM4fOg47I4+FAsV6HVtKeg7XzsT+o7UlITIz07oO1N6d59OwNwoO11Vq6KjU2Ew6VHrVHD15hV88NFZLK0votooiQsdc7mrtYqcA7y/VpcXUUglEPL74bb3SAFXOnpJM7PozOjUuVNndre+qw7idFtvwmK3Scqe1WNCUZtF25xHrr2C7cJ9pCvb0Bl1cNtDcJk9qBca8NrtsJu0UmvqTDvTW2Gw+GBRQ6htmtEsArVmEhqFsmY9dDYdOgYNatoqqtoUkoVVlGtROCxm+B2DcOoGoK8EoNZssm6ik1ymsYmSGkfDkEFDUxR+SjFfweTIDPq8w8glKhIgRU4SUwOpkS+X2tDX7PC7hsQoptlgzSoK+mRQVBTLKdy7ewUWq4KBwT7JbdjaiiGVzMhAEPCEYOREX+sI3E5XQq5VuUJkch0/s3giI7pzruKm981A1XA90pQJnY6jXIX/vYJ++KWgum/fDK5evwar3YKnPv8Uvv/D70nhOnHqpMh9eJARq3fYnHBYnJi7PwuzwYxvffsbiMW28Ms3XsXMzARGJ8hGZSpNRbqMe3cXsL6RhtvZB3QsyOfoG3wL/aGuvpwuYPv37sb01ES36GWZyENGrl1SzLiv5g3IXVNvoE8kZFeuXhMNJyHJQjYDt4PwngPBYB9efO5L4pk7EB4WGIO7Ka3sGLoFnWQ8ubkZYPKgsVHIfVS7+/Pu14MpXeQAXbIJWdOcglh05IOkZlRRoFO0otkn34QSH6ancUeYL3BPmJKwC8JV9XoNsfi2FBoeoPzFDovezPkqfYGb8vdT6QSeeeYL2Iqti+Paa6/9XB72J5/+nFzcxeUVnP3gIzz9uWfwwgtfxOZWFLfv3hUIc/bePdnd1Upl7Nszib1T0wKTO2w2ZHI53L43i1yReeIV9PT6kC8WBfbXsItuPIgD7XT18TtQOxsc3pyUVFFf7u5xSmEjsYx2tzotLR1bOHHyYbz0pZfw//z5v0YiHkUsEUOtmsezLzyNRx85hffOvi3xpTTmoSPcBx9cwlOPPyvvjWSpwwdnxDlwanoSP//5qxgcigiDfnJyt0zQn3xyXXbdTJ9rtzVy/9DClp3wxxfOy7UhaZPyRxqf0DeBEzrRJdFQD0bEoCKTTUgAC0mP29F1HD58UNYRLDCEwJiUNzw0Kl7z1MhTPkh4njbERpNengPu6CmLNyhWkeEwt13tVMRyMjLoRbDPhWee/Tx+8dqv8JMfnxXioccdQbtpkNAFojhsWIZHuils9+/O4pHHHsU8vRgWF7D/4CEMDg+LNwNfGw993lt7J6cE+bl6+YqQTgdDYaysrQgx8sCBA4htdaM+HWaHBHzQOXB4cAiXL14UkhcJqTQCmdx1CD2uPvz+7/8xojHu1Dmhq2g2StLA0Onx1Vd+Ip8f5XD0VdgzvQ9LK6vCq2ESm85Ih7cWtpMbKDZzYtpC7b3F6BBDjSr9xdvt7rNM6aC1y8XgQKBqDJi9v4h8riayKpfNIznn0JXgC/jgcPchXyhjO7aNYnkb1c46VE0ZYw+g9Wqeel07RoaDyOVjiKdjou11WvuQieUQXduAXsP7lohLFql0Di5vEHaeQSYFelsHGmsF+foSkukVuOip0DuAXtcoUomywMTMRshloqIAsVs8KOdU+BwTXW/+Gpv/NtROAdu5JWyX5tDWkCSmosfaA5+zXwp6trQJ1ZBHy5xGW6fCZh9Br3c31IYTG+urSKUZANWGxzOKfCErE7raKsOsU2BXPHAoA7DqA0hulqSwaLQNuY8PHDqIocFdUFWrDDkWI8+0rtOjTOQksj/wjZChhOlu3K0/gNx34PidHTq5IB3Qt0FBR0uzGU7vwP3F+3j/4zO4M3ubgZ1w91hkzcK8BIYa0V2TwVTZeBxuuwMWgxXalg6KqsBmcMCkMYodar1Ylya8Wm+Kwx03oFzXBfvDcPgt2K6toqSJIl2ZR6qwjGonJ424y9wLs+JAu9qGzWSEouvymlTu/RmZavJCX+9Fft4ATVVBG1loDTVRFmipLjBq0DRQUJlAurSOaiMmz6rfOggb+qEp+tGqmgW9S5cTyDWiqOuyKCOFXCmOSq0iGfT7Jo9I4FAhURUuDw29mBiYL+WQjudQy+sQ8AwIgtqqNyXWmwOgTtcWBImRuy6HGcPDg3Iera9uSNofJ3q/rw+6pkZWw816S9QRRMwoE2cYDi9EkcEu0GL31BQmdk8Jw51xuOT/8Gxjg//3CrrvENS9M6NIZTOyU/zd3/s9XLx8AX/919/D2HgEuyZ2y4tkpCUPe5PeLFMjPbG//k++Kt7Lv3zrNbidJgyPRzAYCSJbyCIeT8Pn7YNea0d0K4dyURXXrFgsK5g/oZNEfAuRoA8H90+h1W4iGY/Jvi2bSgo8TV91Fj6ynanxZlb7+fOU+HTF9bVqGRaDFmNDwwJZfv2r34TH2Ysel09uJrWlkenuP1rQGWvKOq52jVN29uc7Uzp/ZyHgRErIibtlkjq4G++anaiSvGOx0dmnm3JGly0e1LKDjcdERsWdMhn7LOiDQwMCH4qRCQ1d0BHnPGYI37x5DS9+8XkMDQ0I5P7jV34skw272Uw+B71iwMUrV8Vh7IknnxL2/OLCKhYXl7A4Pw+7zSLhDkcO7sNAJCLTS6Q/jFgijnv359HSsGusw2a3I53NdgmDbR0MOoPAfnx9hFp3WOK8Mem4RxIQiVw9HruELbDAU6NNn2xHjxcOlxdfeuE3cH9uDt97+WUUynSps+PFl57DyFAEiyvzSERjYopBSQcn9AN7H5LpmLvKAwf3SoNHPfpPX31F1gTBoB+UU7Kh+NGPfoQDBw4hEU8KIvDUU0/Lg/WTn/xEvodMHQzTYEIL858rNckHIKoi91E4LNeHTmVkvVNbTtMYQuOEE69fvykF2ucNSqNI9Eir7WB6z4RY45JI11G5m++I+xhhMU6YPCjpxke70mx+CyOjfQK5v/DiM3jn7bN47WfvYCA8JftAmrqQcT04yH2+E75eB+LRKH7xs9dlbUDf6NWNdexictVeStdcIiOdnb0nygHe47TWnb13X/zq6YjIuNAiCWWhCLLZAvqDAyK1SSWS0rr2BfzYXN9APpOXvOpELIuRoT2wmr34zrf/OfL5Mkz0Mde0ZQ3BSeIguiUaAAAgAElEQVTuvZv42auvyHvdvWtKJg9C4XQ+vD8/J6sIKqDIj9hObiNXzQgfps/fL4xrcjJazaaoViqloiQh2uxW2QOT7GMyu7G+EZeCzjUHodV6o4RaMwHFpIXZ4kKlVhfby5Ymh7aW9qwpDIRGYFTcMMKPbKYEf69Dily2mBA7X5c5iEalg1Qsina9LAWdvJRYMgWHuxcGq0/COlRjDQZnHTXdNgrFOPq8AdgtPgz370Uh10Q6lpFJuFkvoMQ1AfO7W1YMBg7B7xtBJV8TFUq7VUA8t4z13BxMdg2MWj3MeiscdAtr1FBqJKCa8qjqooCRTGQfPD270eedRCIWxfLyhe5nbvFLIEytHode04CBxbVjg8MwCJcpjEZJQSFbgNWmYGbfXoyPj4tqiKQx7sB16Cbl7Xx1C3WX/PZZyH2HDPzZgs5zmPd7o6WKRLLN68eoVosZiXQKVz65iFv3b6Leoly3ClVXg6qpSta3002Jng3lbIGcYglVYq65QjgcJhg0Zug1BtSKddQabRSKVZQqVVHa9IaCCIZCMPkMmE3dQL69jnx5GZUaw6baIjVWOnYwBJDSN7OJlqiM4K3Lv3f29EEhZ6LSi9ysAUrDAuhz0OjKUtRVUxOqUUXbVENFk0SmsoFKMwUridXmAVgQglIJo9Mk0dqF7RSJeLxeNZRaKSRy24KMeXt6MTU8g1S0iGqGlrY64aM4e9xQjHpZI3Byp85e0RtRKZcF3SPPiGlrrAU8O/iM9ff3w2q1YXtjW4JpLBa7IMhEMhStEbUKSbxEreyCYBu0ZhhMFuGA8PDatXtaDNWIcjLu12TuPlMPKBK/vv5Dj2pVXmQeGnyhzzz3BRw5dhR/9mf/A5ZWlnFg/0Hp3ugNnEvnJNqSk102lZXgjel9E3j3vV/JnoAw4uTUGG7euo7Ll67hD//5H6NW0aFR0+H8xzdw/94ywpFh6dBbrbYU406jiEcfOSEks3giKjAX/z2h6ZmZGZjNJly/fh3Hjp6UXemPf/qq7PLpzGZUqJWtwG42iyzqX/yXf4qD+x+CXmOEnmCGwYIWi9Z/bEJX6cRE2QcJIr/eRXQlIOxqOZ1bhGnPosCCx8LDi8OpO5NLw+q0CiJBbSULPclsLISEJvnvVlYXxI+eLlmcVJgxzYmfRYNGNg6fC9vJqPybbDqFsbERVMpF7J7aJVGu1MDfuXdbDAUoI2w0WyhWa3jyc08jup2QyYs2tizonNBph/vQkQNwO5xYXVuRlDDK7UiKk11tlRaSRaQyGfg8vWhU29KcMYGM780qZinMUa91k+dadZnI6cIW6qchiEUczVjk2UEqZjtqdRVPPPGU6PP/5E/+RLgGdA8cGx/CI4+eQDIZFRcvXg90zBJOwpAV3vzrqwt44vHTcgDx51+6dEFY5pR28fCiF/2ZM2eEPc974vTpR+Xzp9KCTRbhYr5eNp2E4d0ur6xjVlfX5b7h3+G1YwPAh9TX6xEYnoYNk1O7sLm9IbwIujQNDY5J9jebhK7j3QkhxrHL5vtlc8CCbjRYpKjwe5Okth1bkT3vrskw/AGHTOhvv3UGP//Zmxge2ItcpimOf4yNfPj0SegVTmwGbG1t4pNLN6RRHhwYEjMnt8cLi82GUCiMja1NIdE9++wXUC9XcPb9d+FyOIWBP3v7LiKRsGj/F+aXEIslceTgMSwursihcejAfjx88qQQpm7fvCOs/Pl7q+gLDGN69yE88dhz4mbodrhktVRvFB8U9BuCkvB6TO7ZK/AfVwXxWEq4GEShuMt199gkTrRYz2NgaBB+XwCtGgs5PbsbkmBINjB16PycyEXx+fvhdPqRSJVQKpCA2IROpcNZE6XqFhodFji38HlofmJzdrAevYJEcg3B3n70OAfgc4xKPgTNrHx+Gzaii7JWc1nIsnehmM2hVEhDp62IZzltX+2eABSDG5lqUZK3dPYyOmamtRUwEBiErm3GrrGjqJU7WFlYg9ViQKdTQToZl4bDrPdi18hx9PkmhPVOJJFNRjK7jkxjSzLELYoRaGmhV+1dQyI1DZ2timJ7DVqbEeWCFT3uCeyZoE1tBrdvv4dqJQtoTKjVSowRgVHfho7DRcMEh35AjEp8jgGxRKZZ0oF9e+DvDcgzX28YBf2pVtP/vwo6Ifcd9LNab0MxMBGPBEuStxxiEc1UzGt3riJfSiKZXkULRZjsbbFXtTkV9AWCwmqvZssif6UXgtJUBOUw6qww66yy5y8WSkhmC6gQ8XC70RcJi5e+xqXF9c2PkWtvoFJZh0Zl/LECs96CRkmDQrYKp52oIN3sKDtswmi1wuONwGwOQVP1orbqhrFlgarLoq2yCSygo9QAZqpYqii0o8hWNlGqJ4Qg6jaGYdcOwFiPQKfaYLTosRKdl3Q5vU1FsUXlTazrDhkZRcQ/hMV7ayily4DKSN22DFhcDxGu31rbEFfOUqkoSAuHulAwIPkATaaykTAECJ/EanEgFk0J2Y3eAdSSB9xBGBWTxEPXylUYGKYjBt4MByI/xCKmQLsmpzEy2i3ozU7XWEZUG7Ju+Yxcsf841N6ARyBOamO5dD945DDeeutNORBZeHbvnhTomhIskpsUJiaVqqL5o6XlVmxFuuVwJIC9M5O4desG3nvvAzz+2NM4dOAUFuY28fab50Q0z66L03UsmoDPQ3vIBXzuidMPsqo1AiFyouWuwmQ2CpzKA/bwoaNiVvPBmQ/ED5ykO3oGl3Jp7BodxY0bN/HEY5/DP/3OH6BdV4UB2mlRO01WKu1mGXj2YJ/0AHKnZSHaLOifmdA/A7vvwPA7khBJqn/wJQ2AmDR04XrC611iSnfnTB0iC0i5UujGnCpAIhEXO1NC9pxAC9UibB5OyylpBmLRbYmEpZc3yWe7dtOq0oy3zryLo8eO4fyVS/j8M1/Ayz/4AZ586imks2WU8zU5xJcWFmAyKpKd/fgTp3Hz+g30h0NC8GLSWKlck2k3z/1zjTwJNlpN2JnqJBKwmLgE8s/s1luS6EPafkveC2HRkdEwHn/sFPKFFO7cvQGr3Qa9yQmz1S07+GefeR7f//738eZbv8Kx4wcxOjqEZ559Eh+f+1CKLuMwY9t5pFMF7N61D++++y5MBg1OnHxIDhcW1mg03tU9r69LIabmn9efBM0//dM/lQL+N3/zN0JKFH282sHW5rZMlPQz4O6X3ICLFy/JPUZYnkE3/P68RmwWiEBQmkQ0iAWTUDohMLfLJ00BGzcW9FC4F+MTQ3jr7V+Im9r09LR8/7XVTQlYYZPA+Mk6WbnaCgJ9dszsH8eRhw7iV2+8jaWFbZSLwPZmTrTzRA9+95/+lhjX/OL1n8LNg7PclIecZhPcd45N0KRpXJziOKE//PBJaXZ/8sMfYXxiRHb23KFzQud9xgZhezMqcCA147t3T2N9ZV321pSt3bp9A6tLq8hnyqiWOgK3nzz6OL76pd/G5lYMXldAmOZahQ5UFaxuLuF73/tbCX3oC4XFA6FAXbFGL25/JKmarUbhI1D+V6jlJIiHRk3k86dTKdTIYWjVJPSG3vo8W3z+IBS9FRZrj2jC11eT8PT0CYrHtDvFRE4ApYJpiSEO9ftQqkeRzN5BPh+FUWdD0D8OoxoQP3+9tg1vrxWFakIOQrPWLZrqcq6ARr0Ig74uTUGzpaKlNUIxujC/sYx0OYb+MQf0rpLEn/rtIRg1nJaGYdLbBdkpFugeWJJAGZINrQYfJoaPI9S7C+VSQ8xRCsUEVrfm0NZWoDOqUtCtZC4rjm6kpbGMpimL2fULUOw0lBqDxRyG3TgossJE9BY+uX4eZrMTiWQUHTWNcJ9HCvrSbAwm1Y8D04+g10k/DQf8frd8zmy+CRq2Gt1UNY2GVtK/ntB3CvU/Jlvj0bUzuHRluyp0BsqomOFt6J6ZMMh5yTOa6ZsfX/oQK5uziCYXhbmvNVbE3Mfi0MLtdMu+v5pvopKtoFVtwtgxwKS1iGxNC+6SLcjmiogmU+J/YbBZ4A0E4fC40bE0cC95FVpHEWonC7tRgx67DeloRiJFzUabILR2lwkGS1M8/xWjFR7PAOzWCJRmAIZcCE6TB3qlKE1hocQ1TV4IcXS7Y9hKurKOaisFp5UBL2GY2yG08z7UKzqJQeXaqNIuooGq/E7Yls92v78fZliwzoCxpk5yGxhQxlVpeGgYDrcV+XQcq2tcLS8LWTIU8iPc37WLptCeaCFjfkkS5cqNBk7kPnCIVDuKFHSH1dlFbGtNGZaJLOv1THsjY14VueDxk48g1D/QTSo0coXVXRvTn36noMs1DxyGumv3sMCPnDQjQ4PYf3AffvjjH+GDDz4QiJkOWVaTRQ4O5n4fPvQQ1LaKi5cvYnx6BLHUFvTaJtw+h1hSMqTj/bMfYXxsCpO7DqJYoDmNEbdvzmNjLSp+0HyjBn0HJm0LB/ZNiYkJvdFJLGOd3dE/r66uCgQ7OTmFlaVVsVBdml8SiDUSDiId28IwdbtrG3j+2S/i808+Kx+gRlXkdwkl4JKbpvYPCATMBd5ZphOa/3VBl1v+0z36p8zRB4V65887D4Uk3ZAg86BD2mkAdhJweOCaLYqwlCm1IWufudfJZAJbW1vYjm9gePcQNrbXRLPObQjlepsbXY2qt9cj8bVbiSj6wv345MZ1fP75Z/G9H/0Q/ZEwHE4fNlfjmJtbRJ1OaJ0mTAYjTj9yApfOX5Bc96OHjwiUS8kFo/fYeXMyptSONxU7x3qlLtM+IWqjvhuN2m4SUqZCoAW7wyjpZdQKP/HkaWjUOm7fuYZ6qw2T3S2QJp2gTpw6JVKW7//o++jv8+PIsQM4feo4ZhdmxV+c3t2H9h0jEwH1ckfMeQJBtxABSZCTTGHFIC5pzOnmWoYTOj8rojUkJdILgJA50QM+7MVCQfT93AVz58vrzXvm/bMfCkmOnvM0JNnJc+e6g9M/rw0nKV4TNq3svmmERLiLXTX3ypHBoExG0dgaTCZF7knet7Svzee67nkdiY5tIJ5cweCwD48/eRx79kzizp37eOftDxGPliQApVFjbrkTv/Vb3xSC4S9e/wm2t7ZQLbZgNpFwGsTK+prA7/5gUOJt6bvA55KoBSM9h0cGMD87J5A7d+Rc6dAJz8qMAptLoDxC72ye+Mw4bVZxtqP7ntvhhdPmhcnQg5GBKfz2N/8ZSvkGHBYP1HYHWoXvo45YagPf/9HLaLWaEndMy13qYJmBfn9uVsiKJJIxqa5QyqFSy8pzG+4LixELZUWE2iU+U61je3NVVCLkwFisTpjMHjF6WV+NywE5PbUf2XwMGn0epUoOyXQJwVCfGBMl0ktCissXYyLxoQ2soUPIvQxNpwaXhzbSMUFcCLk7rT0oZfPIZ+LQamuS+a0zmNBo66AzubC0uY50eRuefiP0jiIUpQmvxQ9t0wy7OSQ2y5y2iEBpUBIUzm5xy8qk17UbAd8oFK1F1mClUgLZQlIS9ChRZdqYSW+C1eSW1QGDO2raJFbT16AxKjAaIzDq++AwDcDn7kGpsIg7d6+jVlFRa9KgqAyXy4RysYzFu5vQt3qxZ9dJ7Nt9HL4eLwKBHtitFsYOSEFXmdCmJez+jxd0MY6RbeID5PEBAvnZgs7jkL4kAtHrjFLQmQ7InXqnTcZQB/cWb2JlYxYbsVnU24w1LaDWyUCrb8BkMiNgHxEddb1QR6fSgralhaIaYFDpHqdIRDZ5O9FkEplSQfzVLW6nuIQ2jCUktavQ26sw6euwKhoYVS3yqSIyCSI9GiGg2V1GKLYWWnTBM1jQ4+qHzRyB0gggaN6DHqsHilJGMrWI9e1Z5CsJdJQmVHMd8TI99LfRREbODJexD9qqF9WkG6VCB6q+AVVpo02iZ6cmNsTkEPT29IocOr2RQjqWhllr7gaqdHQw2x3ooURY28LG1iyisRWUiilBrZjDQVIlp26GglFiR+mjTsNEPSOSiQyKxS4h2Wy0olXTiEKA5xeJw7wWXIUSzq+Va6AjJy3TTz38GPojQ4LUsqFos+lCN9Dn7xX04VMGlQX81MMnEY1vo3+gH9N7p/B//F//pxyMvC840fCBtVosKOWK6O8Li+lEvpwH+6Z4dhsGBVBMKqanxmXy+ejDc3KD0Aox0j+BQwdP4pe/eA/Xr94WkxEjd7O1MiYGQwiH/AI3zszswd37d2GxWwR+JXubX7xx9+6dQbVUFYe1mzduy40d7vOjlEki4PNJR/ONr34L4f5hcfhRm1r58OkOBbopafToPCAQcJcsUzfPMEoFHkDuXUYxH4TuJL5TwHf++7MFfWff3uFP+PRhedAn7DQAwp5vwW63CZGp1W7A6bQJ+Y0pZYlsAuU2oxjzSCVicDkdUHR6RDfJZJ9EINiLaComlpWqRsXVWzfw+ee/gB/8+N+LNe/M3kOIb+Zw8fxleDw9EpJCwh3Nge7cpswvgaGBQfFEZjSpMGChyGfLYse1RaR/AFubUWSSWWneWvWuJl+nYQgKZVwN+HwONOsleH12PPr4cTgdZswv3BEmckPVo5cpdtkyJnZPyk75L/7yz8Xc5itffQn7ZqZw7uJHuHDugqRDkQyn0ZixsRrHuQvnceLkIUztncR7752RZo3kkvn5BZw6+ajA31QTcBr/yldewuXLF3Hm7LsYGhqUz7VRo/811xdZgeHpVMf39M477+DixYsiMeNDTKicSg2yrOlGR9Lb6OiYwGS3blztKhza3I/ZZXfN68m0Nu52iToRHmdwyfLysvj0M8u7kKuKbjwYCgL6JuYWrgnD/fkXnxR5GT0H/vJf/zXqVT36AmPIZapwONx44YVnhWn/5ls/x9VLV7G6sIljR0+h1+fHm++8jcMPHRWWO1EoklI5EZ858y6md+2WABf6kxMFe/+d9wTRcdltgmikuQ7TGODxBeSz4DPLVRnfK9n4TrtXlAU043DaevE73/oD1OlQZfIKoZA2ltxfJrObePn730WuVIDFZkWaHvCKQfbpRDJYzBR6FKAlcjPKDgn7s2Hgs6PT6FAq5MW73WYxSpoZ+Qo7BZ3+4VqtRVYQ9Qb39JPSFLTVLLLFjPBshkdG0dPjxtr2PdSbq0hnN6HvmODzDIt2mJAz980ujxm1Rk7WRTZTAL2uAMrZPJIxSsJqMJtJrDWizqATxYnNVFygVcVVh8aUlgLqVtxoVfRQtG4p6LwX6D2g13ftPw0MGKnqoW31otc7IogCG3SSIBnZK1bBtFCulaHoDLBaeqAYNcKkL6pbSNbn2StCMYSgR0C8uyVSs7KKubl7KOZpQGKEne5kmgYS8TgW7m1C3+zFxPARfO7RFxAOhRHsdUODtljbdtp66DX2B+5v3O025eDpooa/NpD5hzv0X59TXfIcJ3Rp5LQa6LXdgq4lme2BsyZXK8ncNpbW72Fx4yYKlS20NFlUWilRdRCi77WMQtsyQVb5DE1qaES6ZuDaU2uQgs6Ux0Qug3SphAZRAbMRLb0GVU0Wak8BBkcVPQ4Fhk4b1XQJ1QKtuLXI5koIhP2wuAwwObpIoUmxwm3vh8MUgdLyw2Mcg54ZBZUo4qlFpNIbaKICg12BwaFiLX0fxVYUbW2ua++s96FVsCO/xWe4DbvXBpNDgcagQ7FaQrleFRTQbXfDZbYivraNaqEMi66rvzcY7DBbHdAZjMhXUognF1CiTa7SRrCvB4GgR2S9tB3n/juTrqJaVOG0B8UmN0fHwHhaJmyjzoRWXSfDMj0ZWF/5zNLfgtbghOZHR8bFg+TUw49IQW+2IPbRrQ4RxzY4rv69gn7ki/3qgQP7xPZ1ZGwEOr0Gnl4P/vd/9b+hLxySCSa6tYUel1sg0GKmIB3x1O4pTM1MY2H9/yPuvYPlvK8rwdPdX+ecw8sRORMACRIQSZAEQVIUo5JpSWvJmpU1cphajddTntqdVN7asbQlUZZEyhK1SrQlyqJIM4sRicj5Pbyc3+ucc/fXvXVuAxQ145n9Y8q7qEJBoPAe0F/43XvPPWEWseQq7A4TTGaNSNc4gTAvncShYqaBe+7+mGjRTxw/g/ErU3JQ8xDStlSsH+6H1+OQ3/uDfkxMTwiUy6Iydm1cGLyvv/oa9t92uwTDnD9zHlcvjyHgDYA5hWolD5fdjq2btuCzn/k8GtU2dDojWnUS4hRhVWoYH3i9oIvvOuNCyVQlGURH6UZnhy6TNUl0hNalA2I70LHY+3Bxv/Hy8M8zOe7DJJQbxf8GwkAjApvdJBedpA5CobzGPBRo5vD2idcFapydnoHP4xaiVDwaxW233Qaf34OF1UV4/B5h0588exoPPPognv/HF+X3ZB83qzr87Mc/h9/vQyqdkNXF5s3rZVWRL+Q6mbkajTDEObkRAiO7nG5qoVBErunszLxY5JLsxfxl/jkSOShbpEECWd4MN3B5zNi7d0vHpCUTR7NNpnMGBotdGJqhSAQbRjfgu9/7rniUf/bzv49NG0bxnae/g2Qsji3bboLN5Eax1EK7ocjk/snfe0Qcnr797e9ibnYNo6Mj0gkf2H+nRIiS7Hj48GHUGzVcvHhW7hHztfnS0BLTY/fJDppFm7AVGxoWdDajDPZhKh/RH35mPr+c2LmC+MhHbu84gp15v+NgVYesBFiU+Gd4zy5dPos9e3fAH3BKQacVK1nuNALJpkvw+H2wOWxoooJMbhktFHDPvfuFjc5O/Jvf+D687ojYfTIvm88ji/Hhw/fg+PtvYXlhGb95+T187rNfQD5XwK9e+DUO3H4HllZWZH3Agn7s2BFZv9Az/+nvfQd33n6HBAg99a1vi0f6vpv3oFqu4MLFMUHO7j50PxSDAceOHUMwGJD7v7K0gjS92i1eGLUu+N09+MPPfBmJWBZ+Rw+ajU5Bp53lamwWT33/24gmSVAiM18PjVbBli1bpXiRK0IijtWsx/i1SxJpSjIjV1dspPlessCV8gUh/9EdjrJOekfQapSQtd3uhVZn6aBmrQYKlTQarZR4VhsUJ/p6hyRQJpleQLO1hHhiCc1KCx5HL6z6LrQaWhgNbbj9ZugMbczNLUDbtCDo7hKHvHR8FTpdTYKKmNDYahugN3uRLRdRVDNoKDmU24uIhF1w6hyo5qjntQtiQDTB6jRBMXIKZ/iKBo2qEdWiDU5XD4KBHlnT5IsxCQBqVcnjqaNVr3X0x8wf1zdR1cZRxgpy7VlozXTk64GiofGODzaTGeXCLOZmplCt2ODx+GC0VFCtZCR/fmUhA2M7jKGebbj/nsfQ190Lv9uOeq0soUtGnQV6jUsaMa3CYt6B3G8U9BuEOP76gUz5QxwhKfSydmzLKpBEOvqRExJmQWfT3/kzTcl+n1u8hvG501hLz6KmxiVetNEuyj3X1TyMpIFJa4RCEjI3HWL7apZEPhajUq2OVCGHTKWIOlEBswGqToOyJg3FX4DeVhKdeatcQ3Q+CrXKmGIb1uIZeCMeWFwKzO4WzEatMOi91i44jf2C1uhbPsRXk1heuopsZhk6fQM2lxlmpwUw1yTohQW9pctIXWJBrxesKEYt0kx1D0egs9BYpynOleVKTRBKGispahv1fAk6tQ2DxiCRvFqdGTqjBXW1hWwxiXI9BpO1CYtVB5uDeRf8zAaR65Ejkk42UC5oEfaPYHhwKzQtg6zrJClNoxMtOq++lB6V1UkVlCsRjSERS2LHjp0S27pv/wF09/SLNI6/59/Pc9rCSfr6ACo1bPdDPe09e/aI7m7fbbfA53NjbmkOr77+kjBymXnO3Q3/EhYJr9Mlkw6hXZPNgkq7jWh8BV6/DS63GQOD3XLonnr/ZKfja5vwwH2P49Txiyjkq8gk87IfhNoSnWo44IGfMoZwWOROiWxS5GD9Q4NCpLr11v149tlnsXXjNowMjWJtcVW+ntF8bAgauTQsBgMeeegRPPzQ40gnaJBhhdpktJDywYTOwkzInZeMsjdKgngB2R2RgnBj5/TbCb3jEMeL/t+c0PkqSUEninCdWHd9/3SjoBOipGOZ1WoRMhOZ1i43SX1WLEfncPryUYHcxq5eRSjgF6c3WlayGJUrJdR54FWL8IX9OHb6fTz4+EN489130Dc6IN7cSsuCbz/5tBDo6HcdDIVgMNLfmOlYOilW3DXnckWBktnh8lfCQSRe8Y1nYeTDqtMaEI92mOQM2OGunzturY5e/jm4nCZsWN8r99phNyLQFUQyW8CVsUm0mi2Eu7qxZdNWvPr6K8ikE7j70J3YtnUjnvuH55BOphEMdSOdKKJe18qukZPBx5/4GM6cP4Of/ew5mIxmrF+3BSPDm1Ap1zE3t4QD+z+CgYEBvP7Ga+JL4PO7UCrlRUJHV7dWTYuWSlKnXaB0PpvCGSgWZedN3TendELuAr3XmvJc3XLLLZI2x3hWTvPxWEaMiDgZc8KlYx8ldYRt+/rDIlvjhM7niNB5JlWE0WJGnSYirRJ6+jxSgG7aswmbt2zA7MwC/u7Zf4DLEZGYxJ7uYcn1NpkV3Hf/IUxOXUbQF8BPn/kF/vALX8bpU2dw8cpl3Lr/AC5cuoRDhw7D7nTgued+jh07tqEnHMG3v/Mknvj07wkT/fWX3sDgQAT33XNQViX1hga7d+8R0iPTAakM8fjcsgss5IqILkWh11phVjwY6N2AL33uT7C0GEOXf1jeAxq7MA1sdnEc3/jOX2NxbRlaNvf+oKyhmPwmqXtqAwajDgG/G2NXLiJfSAhRr5irSjEYHlgvUzoDOthk0pikWMxLs05VBtUvbndQ3NnoQU8+QCa3ioaaEUTAbiUi4hdnQfISavVFJFPLomn2OrvhtPQCqlYmIqtDD6NNEbOlRlGHiLcHWsk7iEPTKsFoYNJgHTqF+QJBlOmqZmqIsUyqOIlw2Ak7GeMFaoCtUsj4mQnl660kjyZ5TAnkXi5ZYdD7oDdQS7yAQimB7nAIYWc3lDYtgVWxy2X0ZUNbQlUTR0W3gpJuvlPQzRG06t6OaswAACAASURBVC40ixaYdQrUxgria0lApVWsGyrSyGVXkc1kUMg04TQNYKBnOz56z6Pwur2wmthYlGQvazHYoVFtsv4hmsCC/sH0resYx/y3dOgfkIC0Gin2PCP4HhIeJ8Kj11CTfv0s0zXFrGVpdQJXps5gavEC8tUoNKYKdMYmtC0TSglFjFWsihn6lhbtKlPKWuK5TuY3V2iVRlOKebZWRlNpQ2czAwZ6AmRg9OegWArw2syo58pYmlqF2jBBr3iQyBfhCjthdGpgdTRgNmnhUJxwG8NwK70wa0JQ63ZB9laXJ6TJIu3HZDPAwDhZs4qSJol8YwUN0FdCB4vBB13djWbWhUpVg3B/AGW1gkQmKxLHhtqG1WyGvq1Bo1iBtl6Hx+aQ6FVyspq0l663UCjXUG4WoZjq8IVtMBhVlCokzNLD3S2DZWwtj0bNjFxaA79zEOtGdsDjjAjJlOsKNjwkeFOr0GqqkhNP5VapkBd0OpfJyIDCtNC9+26VHTqbOK4dWNDZrP9XBX3gVlt77949Avvw572H78I/vvoiMrkkcvm0ENTuvPN2KDodZmdnYDdZ5ICkgUmz3YYzGEQsHYfdpsBqU9A/0CXw8oljx+Fxh7D3pv3o7RnBsz/6B3H7QkuLa+OTyKbTCPoDsJtN8Pu8UoguXb0kOSo0WqEzDmVQWzdtFYYzv47EvP7ufly9dBUzU3Pwu51QC1l+Cb7y5a9g1869KOYYOcruv7NDZ0FmdAC1fCzozJklO5C/8iCjLOt3C/oHtDeZyvli/O6Efj3sQAgpnNBvvEwdhzLxi79BvuP1cTqF7U4VAZPImLfN6Y+TzttHX8NaZg4WG/O6E+LySziOcDKDMciiD3dHMDU/jVBfBCfOnsShB+/DkRNH0TvSj0Q8K4SeF59/ReR14UgQLrdbmPV8EFjkOiYrJGfUOs5vbUYdkiVplcM+upqQIqdoFAIeyKSyUtBNBvr3A1arHk3mCTfysNq16On2iG//KCWNG9dBMVnwo589i7XVmDQIe/feIp4CzEkfHumXCZf60QsXruDa+JR4ubsc3IOWMTQyiEMfvQMvvvwCZmcXRFrVahpkUlpZjmPTpi2ibjh37hzWoqtyDRlmQoKa2BKbrMJQphMgGxiuMghZcfLm5yYEPzM71TF6MBiEHEcDGhZmNgks9n/w2c8I2YumR+FQjxR0vii79+wQDfrY+EVs2DgkSWRUC3CqHBlZj0KuKt7rJotJJvTtO0eQK6yiu9crnIDx8Qm88tJbEpFYLWuwY/vNcl1ppsS4Tu7fNm/YhF8++yJuufkjOPLeUTlgKVtj8NB99z2AS1cuS4QsZTB9Xd1YWJyVd+all38NTbOF7q4QDuzbK4TIvoERWKwO/PTZX0BttTA8OiLXg8gXVw+1Ul10vfWygpCvD//rV/4t5hdi6KZZCuOLjCpUXRmzi2P4+pP/J+ZWZiRLOhAMy7Vjupzk2BuNMBv16O/rkoZnbWVeOChkJNP4hZnobOQbtZrwQJgLzrUd+SApevenMrA73LA5PIJAXbp8GnnuPFGE3emCxRQUJQQlfg4XDWmWkM2vyWQT8pD53QO13kajkRPbYK2Rq5BFtKsmRHy9soMtZtNo1vKSU86m3mrzwmDyoqa2YHYrKDWjWExcQMBvhUPvQLPMvaUR9QY3eU2Z/G0uDYrVDCrVGpqqGdWyFdWKHtl8BdHEKtooo8sfxLahHTBpDDAZtIK80dWr1i6gql1DVb+Kkm4OGlMbOiWEUl6PfKINs16B01oREx6jshE6jU0iYZPpJXEfRNOCiH8LNg3vwe23HoKRk3O7CrVB4qNWHMraVaNE0dLJ8HcmtOsFXfzaSQS9vkK/oUO/Mcnf8OLgtNdZlTBahVA+9/LUr7OPU8UjPZlfxfjsOVy8dhKrSa4QKjDa2MSY0Mo5YNG5Ybk+oauVJlqVJnRqZ0giE7zaUpGnjXezgqZeC8VmhJawuyENWygvhEirTotKroT4YlqUUdC5UIcW9rAdiqUJvbUiXuyOtg0OjRcuTR/MuhDiidr1c5dhWnmUGH/crAn5zuoxIUeWe3UJFXVFuCc2swcm+KGvR4QvoLGoiGbjWFlNIHvdApvuhSzoaqUCp9GAoNsLk5jjNFAq17AaTyGZzUNj0CLS44Mn0Gk+ef8UXUMMwohexKMlFLKE0G3o9m/CyNBO+NwRaeDIe+EPo94gyKJR0cnzykjvciknqzWiioVsTrwE9uzeh66eHuGzUGrYUBlC1ZBAnN+5/xvv8Lc5Dff0dUkYyCc/9RjeeOt11NUSFpfmBO6jFee60RGZWJPRmOzSyLY12+xoG00o1EtcoAipZtvWUTSbVRw/dgxdkQHcf+hhXL40iYmr81JkmQ7D+MxUPAGH3S6e1NyT8sGLJaIwOyyo1msdd7hSERvWbezsCONpnD9zAVs3bhFpzMTVSWjVBjy8y/UG/u2/+Us4HB4w2E/yf2EQApiw3K8XdMbB80Gm7ewNtziFRfu6Bv3D0jWB3D9U0H+7U7+uV78OcZE40oHjNULkEskBp3pq3K/DXCwuepKJmDMvhjUqJibH8dZ7r8DfbZOJgLDppQsXxDCEXomUQxXLBQTDASwno9Db9JhamMEd996F0xfPytTOIqRrmJBJFlAoFXDLvr2iMX//5FEh0dHLnQ8FVyQads/ttngw84B2OVzyIK2sxOSlI7u7mC0JIYPMSmIZRr0ChcQiDc1UilB0NXR1OcXmd8f2Degd7IXD5cUzP/kxzp09L9Dh7bdTO67g1Vdflkl1/YYh0dXTLvXdd45heTElXu7091+/aR0OP3wH3nznDQl8oHRsbTUtLGaPO4iHPvaYMMpPnjwpRjaU9LFZiUSC+M2brws02+XvR7nUFLiTzyenQV5jrjrY1KQzyQ+iP5kqePL90/K5uU9bWJzDzm1bxZHuyuUJ1KqqhLzwftHCl9avZPcTcieqQpUFd+iDgyNo1jVYjUUlyEgxtREM2+Dy6KXp2b5ji8DAz//qJWjbdpiMLgz2bxQdapQ66VYF+w/cLPD0lXNTksRGpziGIVntDrEz3b17L3794gsC3xEp8Ticsps/fvSYMGoDbi/sNjPWD/aIlard6UWxVMPi8prIEzdu3oTJ6WmZ3hlz3KAVstWHZKwEPWz4j//bf0YyWhCWN7+/zqACxiqWYtP45ne+hunFCfFHCIXD8AX88lzTf8LpsEla2MhQHxLxNczPTl73MzDBqHfApKWxDaToSrKXXivXjgWdTnh8shhfzAhks8WAheUJ0TVrdTVh7xoVP1oti9gb099dq3Qm12a9Ba+dnusRkalVq2kh3amKingsC0W1w+ckpK2VjHldq8oACkEN7Mz0hgOFSgnuoBUVpDC5eAIulwEhpw/tGtPAjMgVqqjWy/CGbPBFDGiihgwP1oKKUsmMVLqO1bWkyPYoTwx53FgXXg8d1TQamjOxECoSclLRrqKkWUDZsACdVQuD3o9sCogulGTvGfC0JBrUbtqDVtOCbGEe2dyakFHNejc2DN+GPdvvRF94BK26ipZK0mxTnMF4xqFugir7RMLtHWdL+Un4XNdJU7tR0AU+/7A6R4hJLPZaKPpOQ0zjMP45CQ8RHTtnqIbIxejvvhybwtkrRzGxcEnMX/hlLOjGug9GjRMm6OkIDLVSFxtc1DvnIs+WhqaNolpHuVVD06iB4jBBy+dan4HVn4DJWoauUUe9UEMp20ImVUO5YYLJySQ2BW0T9eslGLUtmBsmOFpeeNALixLC3BKDfmxw2RkR25QCSL8Sg9UGZ9CGUiuBVHkOufp8Ry5q9sCmBGHV9EJRrMjUk1iKL2F1LSV6eTq1UUlgUQwg+NHr88JuMkidKlCeVqphYWkN2VINbr8PQ6P90BpUNFt5sXplo0fpMpp6VIoKckkGBQ1guPcmhPzMjrfDbLJ1inKjITn2XG+ySaYRk6KlHTkDaCiFywsHhmgvh1WuNFnQKVlrtrRS0HVyYzucL7n/939hX5udZaQ7hIWleRy44zbxuV5emxP2JjXTZO1t27pF5CcrS0sCv5M/thZPIFOpCkRebxbQVEs4ePdtki98+vRZiTPdtWMf/vapH8mUnoxmBeqljSxd3tgV0oed/+CVWFRCKgjD0drO5XFLIWdmNAkDTLZ65YWX4HF5sW3jVnnIr54/j8GuEFqVGv7d//7vUS7XBYam/SdfZJqoMFKTMgwyN+Wzk/XJLlbD4goJj/h/K+j/NOR+w3Wus19vtUiC+G1Bl++v4a68JqQuWiaSZMaoTELwFy6cx7WZi/jkZx5EuZbF0twsnvvFz7Fv780SU8uvi0aj0HAPpmujVC+j1Kjgno8exuTcFE6dP4mFee5Gi4iEe4SpfdfdB8Xw4O2330R3b5esAvh9crk8TAazvOiEX/kwedxeIU7RqpBEskQ8g0Q0LqsMQoeMnqQMTm2UZUpHu4RGk3tor9j87tq5CS6vXeDE1954QyJduYOmxzxh7+d/+RwO3X+XoBF8bui7PjY2ix/98BfQwCLeBJG+LnzmDx7GkfffQ7nQQDKVh0FHzbIWmzdux+DQOrz5+tuyHnn/xHFs2bYZdpsJoUgIf/93P+l0rcEBkX3xsxDqopcB1xuE51nQPW6n7NNZ2EaHRmW/vm50g1yLtbU1zM3P4Otf/zqOHjmB9949jv37KaHsrI3oNMYUMv7KAk8jl5WVVbl+Iilpt1BpVmF3M6Izgx271kvCEtP2+Pf98JmfAqoV4VC/EK7CkW6kknHML87gj//kS2KfjLoBP/nx3yORSopBTKlaxb5bbsPA0CB+8YtfSuPR3R2ReNt160fwdz/9KQYG+6STtxr1WFuehV7RykFTa7Rx+L77Ze+b/FAjQ+QnupKC3xlGJllBu27EX//Vk6jmW/BaQwL1NXUVKFZOKwt48qmv4drMOMq1osj86J5H0wva1DqcdglSGhzqR7mYw/z0hBQDjzsMtzOEZk1Bo9LR1JD4k4iuIRhiOp8XbZ1W4j+pjuB6odYsIZmeQ7jLKR7cjXpLoFaj3iO6eTrXOZwaxKOLwu2wKA5JcWPgUkvkRU20DQqymbKsnqx6u4SkUMpjsykwKBpU6w1RYTBZLp5OIRB2o6ktYXLmNCw2LQa6uoRgy8OcK5tCKYdgxIOuvoDIz1KZAmLxHAr5NmLxAtaiSXgDfjEd8jq8sGucaJcaaDXKwi1QTGao+iLy2nnkWnOoG6PiuW+39CGXbGB+YhX1WgkON08kF1zmvXI/8qVllEtZCdaxm4PYs/UeHLz1QblHaq2KtloWfxoipWI/C6tAt3Q0/MCqWuxc6fTWKeiMKGW48Iftvm8U986OnM2VTX7leU4E9IPGgLbXWhUVutc5tMgU13Bm7CiuTL6PTDUmkDsbC03RAWPbJoY43DmjqkKtNtGu0x63k6amkjOkVVHT1tA2tWFw6KE1cogtQG/NwWpvi+1tvVZDu6ETmWe2oMAT6kWNcmBDCTpjFiZdFeaWAmvLA69mHayGbmSL1Bi1oVcYJUqP/YqYfWmNeliceuhsDWSKi0Loo9+BzeyF3RCATdsFHdPSyjEsxBYRiyfl+zBr3qDTw6a3iVVsXyiIdqOKRHRFzhSa8CRTObQ0JgyPbIDfH0CxmBMuCYOfaEAl6Xg1nahbTPowPM5+8TCgWyr9F2w25lAEhK9BoiPJflqNKusCDn1UkdBPhIMFBwNVbWHb1t1CnKXqhAz5G/bhH85Dl3t352d3tGkpSNYqNeAer0OgPYOB5LCO7enem3fLFMAUKkKa41euCmuY8FKuUMRKdAXbtq9H/0AYNbUAp9sme+6PPfiwTD7nzl5l3D1sFodAOtSY0/Bi/OpVYQMSysjmc9CZDMjmcvAFg8jl8x0NotWBOz9yp1iH/ru//CYO3b4TPV1dIis4/vbb0DVU/OHnP4+NGzZBc1160RRWq0UmdGr4BAJvK5BB+gP2emdH3pF33OhfP9gwXZev/Va3+eH/58P/+7dkuQ956oo7XecHiQuEtoVZXq/A7XaLQc7p0ydRrGRx4NBerF83iInJS3jmme+hr7cH9997WLpB3rT5uWXJxWWYSqaQw77bb8HE1JjA1PxYdZJUdXqRdJFQRnifBgecZsl54HTO6ygBD4ytNFmFr8CJK5lMdfSPtaZIxdhoMec8n80KQsB0y2w6jmDAjXRqBZs2DWDPnq0SFPF7n3pMQhysXgXFah7fefL7mJ+jSdAe7N69Gz/9yY/xkTtuEx13qVqC3eEBYMbRo5fxjW+8gHUjvQh3h/G5LzyMS2NnEF9LY2U1iUpBxZ0H78WJo6dRKFZRqzTQ29+Ht998C063U9wFbztwK4YG+zAzMydxqna7Q5pCWt3S5Uum2gYNcVrwutzSgNbKFawsrWJtJSoyzK5Ql/jsU07jcDnxyCOP4fLly5gYn8Rdd90pGvxz58/C63ZJ7OH582exbt2oEJk62et6GC1GZMo8kDhJNuD12bBlx/rrbnRVfPMb38aWrbuRjOfg83ZJQSepicjLwbtIysvA7fDj5ZdeletPomJP9wAeeOBBXJuYxsI8+SsBQUxymazcK64J+OLGYmsoF9K4646b4XLacebseSwvRbH75puFBBgIBcT/gMgP37lKsYF6EbAYveJ89cy3/g6rK0mRbYm9r66Iur6EeGkZ33z6a7gyflFClyKhLowOjcBqdmBxYbkzVRiNInG1cIW0tgKX3SEJeIlkAYfvfVDMmhZnlySXffzSmCgtSFrkgekiH0dt4Pi508jmV6DVpeB0GUQxwCJusfig1ZjRJLHKYIbDbpVVFANn6HjH78mCbdB3LKE1BqtY2LaYYKUzQmUGuq4Nt88h+mVP2C1N19jkFIxmC7zuTqTwwsw02TToHnDD4tCgoWaFfEciqNXmgtXiA1omrCwnJDuATo28X0TfBgZH0d83AqPOCZ8jgtRyFIXkmnB5nN4gWtYSEprLSDam0dTm0ds1iLBlHUrZGpaXprGWWkG6lketpmAovB/NkgaVcgKaeh1uuw+bBnZh94a7MdKzBfWiKgWdpiudokX0Q4tqWZEGyGIzCWJAcqFodAw6eTbZzfO/6bj7vWEHe323zt9zAGnR7FJHbk8Hl5fpX6e/fiZyPdlEm3nMBpLjUpiPXcXk8lmsJCdQqETBjUY9YYLPHIRCorE0qE3US3U0Gwr0JjuczCYw6tHQ1VFS02hoszDZGsJaF+tsrRUGkx61ehyFUhytZkWkfJWyC3qtH5WyglojBSgLcDorcNr0sCpB2DQ7YDcMIFesiOUz4fRmq45MNoFMMQWTRQOn1wKzFSgU4yiXMrJaZeALm0KD1o2WxohUvYBkIY7ZxWvQG9rybNCq1mkJoF4lSZN68SrqTfJUih2Y3GCHweCWpkpT4VStiHcHvfHpyS6KGTNlhn5YLUTSfGirTFosoNZQ5f3ksMpgnSaT2/Rt8XSgDwTJ5YGgT74f16SLczEheO+7+aDYwTJ/XtPWwGw0iC27ztCB3D9oxHY+MtBev54Wlzmsri5ieGQQxVJO7CALxawUX3pekxzHnSQLAgsDuxAeBDyIiqUstm7fCINFA4NRg2KlAI/Xi5v37RdiULPahl5nluU+3XpI0rp08Twa1Rq+/KV/iaefflqIWVaXAzOz8wI9Vmt1KYZOuwtBekX7w3jhH36NLl8Qu3fsQne4C3OTk1DLNTzxyU+ht69f9goMf2m0yYK1CcWf0B2LeWe3TfOo61D69aAa7sE/HNbyXxbu34Hh/4mqfmNf/t8r+Fwp3Nhl8/txJ8x9rIFJXgNu7Ni5EV3hAJ7+3rdwbfwq/vW//iqGB0aQzxUl1pOWqTQ0mF1cQDjix9/+4Gk896vX0D/ihC8SQZGWrTrA5/PKVO903ZBqdVjubFrIquy4v9llgmb3zImE2BrJTotzS/IyE27ifQ14Pcjns6iW8pLV7vNasW/fTmxYP4DjJ97F4XvvgCtghmrIo6VRcfy903jzN+9jdHgEn/n9z+Lnv/h7rFs/AKNZB4fbBafLB8XoxNxsBk899Sxy2RZuvW0fPvbYAdFkx2JJWMwu9PeuQzKREzc5ciDoa9zV1S1ucXXul8pF8WM3Gg04cOAjSCVz8iyyyFDmRxUBXeBocMIkNLuFZCcg5Avi6JEjKGYKwiAnwXJ6ZgZXJybQNzAoenfyG2amZmXNxGtmtXQ06Qx3uXzxvEyZ0zMTUkDJjWDUIEmL6UIK+WICmzaP4r7770Rb15IAhmee+SGcDr8UJ0oMCQ0y4pVQ/969u2XVxM/39lvv4uTJ02Jac9fBQyJjO3/+kpickMFPk52lpeXr5MYcbLYOyW9osBt/+PlPYnLiKs6dvSTv4sDgkKwQRteNYH5+Vg6x2GpMSDp+ZxcpfTh17DK+/92foFHUws/DWFFQVUpoGJg6tYYnv/fXuEoP71ZdwkoCbj/6uweFhDg1NY1yrQqD2SQTsEoTHkUn6YeJZBaHDj8Av8eP5EqCikdMXBhDJBhBkNMFQ4gcVuQqRZy5egmVehx2Rxl2OydJAzi2cb9IWWOjrhFI1+30ik9CJVsQjM1qNKJRrUh4k9fjR1uxIEbJJT0MBHJTYTDrpZhTi9w1HEapWcbFsQtC0vK7/PC5Q1iZJ/rVRLDfDqevBYOliFw+Kqz8SrmFRsWBRtWEWrktDVW5QhvPqhzEHeVCBCajGwF3D1JrMVRTMSEo2Zx+1E05LLdOIUrJmraBiKcPIf0I6oUGMrkF5OsZpFsNVOoK1IIdFp0VrVqBPjjYNrIdH9lzGN3OzaimNWiV22iLG1cnY5sTOteJaJjFC7+m0iSKcL9OCH3CFzHTJdMgemrRoRMtlN06SXudWGSZ8DgMKHSI6/w3/iA6x/RB8e/QQNBSnZXmPCWspCdwZfoYxhdOI51fkDARQ9UFt8GHdr2KGiWd7BZUKoQsMFk9sHuD0FiMKLcKSBaX0dAwMZPeFowXBZqNoESzao0ZNNtpVBtJ1CpAo+hDvexBbKkKVS3AYF2EL1BDwGeExRSAub1LssyJvrIIm0l8VauSg5HMrIqbHVU5gQAHlKQk7zG4iAVd0VjQqmrBzUDDYkK6lMLy2hWYLVpYrAaRm1lM/ut+KZT7Mo20AL2xA22XCk1kUi1Usi1YYYEeFlhtTvi8YXjd3XA5g3A7qZTxoElLXI1OPDY4pPF+CEGanhbFLAqFmBhTlaoZtDV12F1mBIJ+WMzMiOBqhSipAQduvkuIxEadWfhkFr0BBVnlatHWfKigD9/lbXPy4K4xk0lg955dUtCZXUwzFD4oe/bcJDIhPswc93mAcmLnQdDVHcbY2GV4Ay6Uqnlx/UqmkxhZt07CWF5/9W3RhmvaBmEe00/X4bTh5Zd+jb037cZDDz6Mp5/6W+l+ewb7JXAkVyygWCoL25isa+4Y1g2O4tK5C8hEk3jwvgewfnQUy7PzsOlN+Ojh++B0uYXhCw13X9QUO67rKTtyof+/CvoNRICFVYxQCgUpTmNjY/D6ncjXkugZCOETjz+Ms+fexzf+r6/jT/70K7h9/+1YXFhFMNAt8ZVkctKUn8XsjTdfw69e+DnOXDyPvpEhNFRV7g8Zq5z+N2wc6YQtUKtd7zRGLBb8b4TXWUiYF57PFyTvmAEojMNlQSfbPRgMIuD1YW5uBvUyLUGN2LF9PbZuWwenw4QzZ09g546t2Lx9EDVtRjK5C9kqfvD9H4vz2Ve/+lW8+/Zb8rBFegISl1ipNqDVOwRSPXb8Cn753Ou4/4F78ejHP4Kf/Oz7iEVTkm19260H8dOf/AJ9vaOYm12E3eYWZIgyrCtXrkiMK4s2J9S//Mu/RDRGFjWZ83W5Bpyo3R4XYmtRyREPBQJS1LZt3oZf/P0v0K63ZOplQV9ZjeLKtWvQGBSRRxLhmJmcxsJCR1Y5ONAn94l2vTPTk8JJ4ITMZoeNbqVegaqhaoLe41FpYO5/4C6Uq0VZc7z+m7dQKatoqloc2H9QeApsiGltHIkwSjci8P2pk2fw/vun4HZ7RHrJ9KtXX3lD7GzTqayE78jnM9CStCU+D2w4Hn3ko9iwvh8vvvAP4kAVk4jVPhw8eBAbN23AxMQ41lZWpaArGhN6Q8OAasaZE1fx4x/8HM0Sy7tD3vGqtiBGH6lqDH/z/a9jfPKqFPTeMA1RjNgwvEUYy6dOnUEynYDP7xdeA11iWAwqlCZlsjh45yGsH1mPfCKHcr6EubFp2Mw2eNxuNJpNtBQt0uUcxmem0NaV4PIQVVFECthmsIfDJ2QlytuaDSAciAjUTzma1+WEx+FALp1CvVqE1+sXYyOqB+rluuh3WdC55tEZgGw1jU07N6KGKi5cvShukT6nD13+XqRjeZG8WX0aWL0tWKxlFIpM/5tDdC0jMjVt24Hu8KDYfa5F50VFQrTNyj2syY+u8KDEj+aSCajZDCxGA6wOL4pKCkvqScSr07JK4BTvwxDUoiqpX8zpTtHUiIYsWZ1IvEh64952uGcdhsPb0MhYsXAtgVZZ+kYomhoULVlApAbwkLdcd0WkhFMjZwuff77jBpNB3nHG1XKFyQwIvckou1f6tLP51RtM8r43mp0oVYZ8fGBGIwVeA/W6oyaVeFpzA8niEi5NHsX5saOI5Wak+BtUN6yMAM3nUc7mYaDtq2KBVmeH0eqBJ9InTnnZSgrza9fQ0CQR6jLA4WyK0VQ8qYidtS/Uht3dQLlCHoECtRpCck2P6as5oF2DxRlHuItZ4URtA1Aa64EmNd9W+az0McnmM1hYmUU2nxQJGa2BIxGPoIxkjlv0VtjMLmhVAyr5JrJlFRqbA/l6DtHENVhtWpG2cZCgARNXuBzEGs0i9MYqHC6zoBrMJpmfySKXqMBpcsGks8DrCcr5NTiwXvIP6EdAcjal21TsMEiHjSFXaKyhRGxjiUVUKjFRedBel4oFh8cqwwL5NuSk6h8SMgAAIABJREFUuCwBiXi9fd+9MBuc0GvogEpnQrPYgovNOHu2GxyKgTtc7ZGRYXEqazQq2LFzm0DuLOhk9pJUNTw8KEEpfPHpk81/zKlTp+DxurB//z689vpLErtHvemnPv0JeZDoP3vsyCmUik3pXGqVZsfkIpvB5s0bcPbscfxPn/msQKCcznlYr9u8EcFQRBK08oUi9u7di3NnzmPThg3w2N14/+hxyTs+sO827N61C+dPnsburTvk94SWuDOnhWG9pZGCrtEaRNJ0o6CTuMYJXVbpH0TJtv5ZJ/QbsDsPYhYJNkMnTpyQQqE36rCwNoVyPYf77r0LGzaO4tt/8w3cdNNOfOKxT4ijEF3JoDXAwhtsMSGZiUExaBFLreB/+Yuvij+y1dGB0ZkCNb8wKzInEioEGq1UZMrkC8oHhRMhd/1SzBmQk4zL/bRbnLLrbzUgxcpqtmBqchJo1bF+3TD6xWCFTkcriHT50BUJYuO2IdT1Gfn3aNsGvPTSq7hy4RqeeOIJkV/k82n09HdhYmoK8wvLogfu7d2CQGAQf/VXT2Ln7q144nP34tXXfyXN3+jIBvR0DeNnP30Ojz7yaXzv6R+g0WjjC5//ojDR6SzHOF1O0CRmPvTQQ+jq6ZbPwaJOzwS9osPQ0IBIIhMxavoT8gyPDgzhrbfeETczTow8mEsV5ijXpDEKBYJ4/OOPyjNKFjx1qCQ5zcxMYdPGjWLbSy4A0+QI6RPu5feFosBsMyGdXEXvYBiPP/Ygas2KoFhHjh4X/Xk8mcXWLbtkgmWe+dXxKxJgEu4KoSvSh3feeQdnz56TAKJ77rkPVy5fxbvvHuvI0WpMXGO0rk+MiURb3GrKs/RHX/oiEvFFvPyPL4o1K98jr58KhFGB4a5NjItvOL0WHFaSlwhf21DOtfHCs69hZTmJLmePfM+KJo+msYJ0I4bv/vBJjE9eFuMKr8MNp4XkLZf4FNAeOF8qSqFo1KtitdrxVtSK5nvHjl24accu1Ip15OIZLM8uolmm45oVLU1LCnqpWcH86jJAdzBbDS43OQl6kXzZ7X4hz6ZTRYEcI8EulHJ5WZu4HRZ4HJy4MshlkiL98Ya7Ou94UyvuefVyTZ6Plq6JtcwKtu3ZCoPdgGvTk6hWa7AZnRIkU87WpVFVXE2oShZqKyGyQ4YoUYFh1nfB6xrAUP8GQbdmZseE+8LVgaZtEj3/6MgWQYEK6RTaeWbQG6WgV5Q0lttnkazPwuQwIOTqRUA7gkaBaYaryNazSDLApdKE0rKhUaFZT0MURO2qgvhCEfE5FbWMFtqGHjajGVaLRrIr+KNVV1At61GvNKBrlWEyaeV5IBm186MlBd5is4gls5YSY4sZFptDjJMcLBgOhzSXNocbFjqoOe1SbHhmaAjZE9nUaVGrFEVX3zY1UVGTmFw4j4vXjiOWmhFkjioTi96CSiaPUjovjmqcJNttFlkrwv2jMNJMqxjD2NwFNDUp9A+5YLU1xRJ2crIgK6j+ETN6Bsyo1lY7jnXNHlBoMX211FEj2ZMIdKkId+kloU9T60WjahUSKfM6GM3KxjeWWAUUVVwtu/t8MBhaMqE3alU4zE44rB5xbKtXgLqqBymKDBiSgm7XSGYFz0qTwStubWykGUCm0ZUlOprPGtnr8bU6aiWtJOwxeZS7dCYThkLdMOiJMLWh1slE14jChOeY3eYQLhEbdr5HK6uzUNtxpDJMg8vJe2BzWqXO0iiNdtEOow86jQN3HXgAFqNLMkrURhtWg0VIpkS9f6eg7358uL17903ic019JYs0Czph1k5UZsdajpIoTuQkyJBoRZONrds2iT759LlTcjjNLszjlptvlWSYmdllOTDAi0cDhLZeJERXL57Hbfv3IJuJ44lPfxJT17ivN+GXv/wlBkaHsW79einogWBIuk3Gyt17zz2Ir8Rw5O13YTeYhDCwe+cuXD57EZ965HHs3Lod9QanBE6qFlQaLRgUqxT0NvfZstPmz//vC7owTWW/q3a8xwGBUKmVXoutwORQEE+vQtNu4vB9B/HO278R8sW/+MK/QDAQkc9UqzWg1SlyiLIDtbttSCRX8Kdf/TMJbGHOOWFYysNYwBk6QviY2nQiAzzI2I2zUDPPm98vm81JESTrmsQ4EsZoSlPKV+Tf2qyTPbyG7nAE27ZvQiHP+Ngazp4+jk99+uNoNRsYHA3BHtRCo6gSV5tO53Hs3eNCpNrDaNJGXVKz/vGVl1Eocldkg98/gEcf/X389deegs2uxxN/cC8uXDohhhwb1m/Bwvwqjh45iT/8wr/En/3pn8vL8clPflrY6WSZ8znlhM6Dh4Xo8U98XNAdUiF0Oi3WVleRTaewacM63HLLXpw49r4UaV1LK45ydOILBIICg5ktNlicdkzMTGNteQX3HLqrk3O/vIipiUkoel1HQhjpEtMe+u+zsPBzcQ9WLFLrbEW2kEF0bRG33LYLX/zkZ5BS45iensVrb7wpfuXc8dKQZDUaw+6du7EaWxXjlVBXGJs2b8Mrr7wiiW9kttPTnVMwoXZyS25M5pzK2cSQVEkPA6JXH3/8EVy9fB4XL1wQ6c7i4rLwAfjMra0tIZ1pIujXy4TMgl7NN1EtaWDSufHKc29hcSGKPu9gxxkPBajmCrJqAk/939+Sgt5WmzBoFAz3j2LmGu0tyyJNFDJgoy6NYr1ckWdMT/cqtSVmRftvPQC7ngEbVcxPTiO5GoXhupyqbdRCo9dgORFDXS3CbCVj3CsufUTXRJPd1iNDA6sCzWFcaLdaqHANiCacVh6WZSnoRJ7c/qAwk82KGaVsEYUMESUTNHogmomhe7gLod4QVhMxQcfQpGyvC7VCAzanBc6ICdnaKlLpaaxGpxCNrckE3B3YjN7ujTAp9ODWIxadE8thNlaE5NWaAQP964RpXMwkoCnkZJ1otLhQMWQQ1V1ERl2C3qhFl3cQAe0oyuk6kqlZFNUyakYDWgqz61XUygXoNHWYCKOmqlicSCGzpIGmYUc+VobNTEvZtqw4eNDrYEajahFWeCOfgtmgEeIw3wvaGdPHgmeN2WYVVIgwL5slviQayqRMJpisNinoDpdbSM/MCxBkLuiD3xeENxCU84Zfq2qbUMwq2oYqYtk5jE2fxfT8RWQKCeiNJlhMZjTyFVRzFTiMLlgMTlSrChqqAne4BwanDdFMFGPT59FWchga9cNmayORzGD8WhKpfAoDQwYMrSdBLy7kWl2jB8uzCqavqCIBM1kycPkqCHVBBhNtw49axQCbje9hUd4tFnTGnjo9dgwO9yDS5UWlnEK+kBISqc3IHbQdmpZeYHe9yYliy4BkLomF5fOgkoz2rbzfZpNLUKKOqyaDfipy5hCOLxd1qJetIje8saJ0Oz3Cj6LlK89b8XAXdQLjqQGryY7urj4p+LTVpVw4Gp9BOj+BYiUKqgcjXX5YnVzzVa4TRG2wGXwwKh4cPviQ2AorMIuqxGZkKBjXqXpppj+Y0B/+s9vbBw/eKS/B6dMnhFCVTHEascsOnR+C0x41o7yQu3bulsmB0C5znZOJBcQTy7L3npicRv/gKLZuuwlvvnEUrZYJiXheMqpDgRDyuSwuXzqJnTs2w6BXcfPNe7C6GJXpmgXO6fMgnclIY3Do3sMSyLF71x7csnevkGvGLl3BaN8ALp47j5A/gGq+iD/6/JcEjieBSlJorA6Ua2QNGv6Lgn5djtG6Hi94fUKXZLXfBq39V6vw/9EdOrutG1P6jaLOg4hT4NXxy2houI/UIbq6iK3bNiCXTeHU6ffx2MOPYfPWbQLb0IuefuwOlwNqu46ZpSm8/c4buHD1Arbs2IGxa2OSu85ix6LMSZK2pjxwOxMdc9wtUoRYgFj00+mMHHCMWCVkumvHLsmrTsVTyGap5yzL1+7cvgM9XWFcvHBGOtTjR9/B448/IqYsvpAdBw7thNGikUQoGiW8/OKrYmry4AMf7fw7ygU8++zfw+Xxwe6gJMmERx97As8886zot7/0lccwtzQuXuGRSC+OHz2Na+Mz+OQnPof/9B//D4RDvVIkCEkTWahUuSLorGPo+//QIw+LTltLGY6qCrQWj64Kg3RocFDc4VislxdXoNPqZdpikeQ+0enyoK1T4PQ4BXHq7esWz/hyoYBfPf9LsYnV67RwuhimERU7Ut47NrSE7WuVGhSdBcvLy2JCQlvcOw/eirPnTmFhfhHnLlzEQP8oVB4gOjPS2Rwi4W6BblkIeIAyIjGeTOHa+IQgUmNj1yQL3e3ySqHkwcy/M56Iir5+aKgfTpdDdPQ9XRGMX72Mhbl5aVgJ0Xu8PmlsXG6bXBeH3YZcOgsrJ+ymASuLaSRW83jj+feQTpXhNQY+KOgtcx35dhJP//BvMD55SYoDD47dO/bi9JGTks62efNW2aEn6apVLsOsGIWhr+OJpNUJwerug3dhoKsPVq0eE5evYmVuQYSjJGkRP7Y4rYhlUkjl4nC6idp0S7IUdeAGvU2uFSccIW6RKa3XoVTMoVrOwkgSULuJWiUnz63ezEJmEWvOcq6MfLYgTZnJZkSuyuStNka3jErQDRvXWrkBvyeCarYKg1UP/6BLvL5jiWtS0InymE1udAc2IeAdEkSDPxIxkk1TApfqtGZYjQGRTZYreVTyaSnoJkWBYrShpGQQ015GHqswmhWE3QNw1AYQX0phcXkclVYVBp8fFqeLHHS0GEdczQriQba+rmlDNWVFMdXC0lwUBo0ObZUs8JLstg0aK+rc72fr0BaKsCkKnA477BazPDPFQk6aMU7lhHkJ1DOkho5tpVoTDWZKsTHQkyhMrwwH/AG3OITyuWZD3tPbL2z+noE+6E06WF1mWN0K6ihgcW0cl8ZOYmrhKhQr985mNPM1NIoqfLagWAvXanqU6NppdkgO/VJiGddmL0FnrGJ0QxhOp4JMLof5hQKS2Rg8vhJ6h4gkZGWCRbUL6VUHxs7QysUOo6kAm6sEf7gKl9sCTcuFZrWDtvKdzuQKcm7x87i9DoTCfnG4pJQ6m42jVqbBlkGY+SQVMqbUag9Ca/FjObaCqblTsNpbCAQ7QSnkRzCvgU003ye94fpA1jaj1bCiVXejpRol6IrNNhFNk8kITbuNerVDyKXBEolr2pYCjzOA4YFRSS+sVBqIrsSRzi5jKXoabW0OdqcZ4YgPRqu+YydcVcXXwaoQLQ3go4ceh83kk3RCSjiJ5jAZj8jc7xT0B/94f3vbtq0iQ0mlCAMsYXJqXKRn6UxCLhAPR0pPeLNv3rsP4+PjEvqgtqpiNEJ5iclqRSKZxu699J8O4Lmf/yNSybKkKrH77unuFkejYoGTjhMWs0b0yfSyNlks0izwkJienRFr1tv275eCftPO3YiEQogurWB2aho9gRBqpQpWFpfgtjrxr778Z+gJ9SKVzoq/LdnUpZp6vaBzj9zJO6dTgugr6d/OX6+r98Q05p+xoP92L0UzjI7n8o1d+tzCLF5982U00YDFpIU/4MLIcD+OHz8mTnEHD94jOdRd3T2oNvgylnHp6gUcP/keLo2dw20H9qFYreH8xXOdpDSHVZqkpaVFKcYkOtLylg+o2WyTHSwbHRZ6FnSBdKtVua+0GKQLUXSFYRc1Sf4JhyPo7+0Tg5rTJ0+IA93czDRuvmUvotFVFMoJfOwTd6KnP0jpvOyJXnj+BRw7Nou77tiA7du3y/f+5je+BZPVAZ8vAkVvwe69+/H88y/DE7Tic1+4X3yhnQ4PrlyeFBIgHQXvvut+vPzSa3DYfSIVY+QuixvvJx94Pi9MqQtFmJt+u7x0DDthghlFinOz0ygXinjggQfEvGFlZU2IKXzBLl6+hMGBIZisls7hplfkxSXpjbGHvd1deOHF56UhIcuVkzm9lfmS3uAksFHIZwrQqkSg6mJCQ5a7x2fHzNyk3ONLl8cxMrxRVk4MFKE8iMWZzx/3z612GyvRKO67jzD7GIaHR/Hee+/JdM7PV6vW4fN7O6TFxXlZAVCyRnLg5s0bBfKnm9S1sYkPfA+arbYk9x26l2iDURrEhdl5uB0BuK1+TIwt4OqFGbz56lHJco7Y++TfU9UUAWsTRaTw3We+hSvj56XAhH0R3HLTPixMzosclIqC+YUFVJp1mYx87qCgESReKWYj4okk7rj9doz0DsBhsmBpcgax5WUYaRxC58N2A56AF7lSHsuxJYEZSbalP34yVRSGMKWnTqcXLrtLSJDtVlMiUass4q0aKrW8eCO43S6YbA55Vik7L2VZ0CnLNEvzW2s3UGwUsX77RuSZkJZjgpqKoDuMTDyPlk6Fu9eCEhO50tOIJ+ckvY+kN59jBHqtB1aTT94XFnQaJtUqdfFIGOjZglC4C9lcErVyBoZqBWYDndGsKGhTUtBz7VU4XDaEnINw1PsRm01jbuEKio0qjCzobidsFgNKlTQqxQTUZkNMYyw6L7R1L1oVIzLxLDTtFuoNGq7kOvKylhG5TAu55SLqa3nYoYeb6zSHDe16E7kMOQY1KAa9+CqwaVWhk2Keq1TlzOBakkz4NhriExAIeOBw2QWVtdhtcHu8MqG7PT6ZeD1BNzwhB9w+M5qaImbmr2J8/hzKupwU/HKyjFq+iZCzF0FvL1pNsxR0mCwoN+uYWZvD9MI4TBYV6zf2ClmtWmtgcTmHRG4Nbe0KguEmfEGqFHRolgJQi304d7wBkzYAk7kGky0Lp5/Fj8RAE2rVphCrGajE3I4SNfAqTbNMokwht8DjtSMWX0Ixl+uoU3Tm6ztyC2z2MAy2bsyvLGB88ghsTohpFp8fTt/MRyAqxWGXjpEkEmtlbeVFpcDI6Roy+ZRwhRiExL9T0WplNaZpqeK5Qs+UVoO+IgGMDKwXb/tSvoboalyChXKVKegMJZisOlhtVCR0Bgb69evpcKjzinvix+79OOwWOokaJPLabrah1ujYx/5OQSfLnaw7Zptv2rQO0dgqXn7lRQk2oPc4H2bqezmhE7IlpE7rTCaxTU2vYWhIj127tsPpdAmsc/i+j2FlNY1XXz6CmZk1zM1EEQxGBBLigpZmDlqlBotJIzFzJFFRN8mLeOrcWbi9Hpn29QaDQCj0GqcVHx/UKxcvwdDW4PbbDuDN19+A02zHX/yrf4OgJ4RojMlHGjicXpQIRWgM0ClG6fQ79q3XQws+VNDJ+BSL1n/Ggn7DZY4PEyd0Hs7cd/H3tNs9duoY3jv2Dvw+TiglyTI/cuQdCa8h1Nw/MIJsPg+13UYiFcOb7/0GiUwUc4tTWL9xBJevjcmEyGLX19eD2267Fa++9rJM4yx83C9x30tnOHHNU7XywDDQgix3PoBkRW/atBnzc4uSpU3IiR4Bo6Pr5GAgK566+Wyaeu+GNBu1ahlnLh3H1psGsffWnRgeHMTSwjLeeettTE7OYd/eXbj33vvgdLjw53/+F4gl6uju8mFoeD1GRjfgjbfexbad67D/jo0IdrkEmvoP/+GvJPzC4w7g1n23Y3xsGoV8BVNTs0IO4wRKEhmLJffm9WYNqUwaT3z204j4g0gm4mJZm4zTB3lNpnP6im/Y0NmDrq7FhODEEJR7Dx2G3miQqM533nsXPT1dElfL0Jx77rkL58+dxoWL59DXzQjX9ZLqxutFljqfGSIEK4tRmBWHQNorsXksLc/C47WguyeMwaER/PrXL2B03RZBGaYm5uVwpaEKoVH6gXNtRTLZf/7a1/D667+RJuy9947Ke+awd6Bz/m/62JOgKJ4QboesSQ4duhuFXE78nt8/cRJWq1Pu0+LSkkj3/uiP/mcht85MXxNf6O7wAHyOkBT0iStzMqHH43n4TRH5e2vaEmDpFPSnfvAtXB6/gHq1jEigGzdtuwmKqsDrCWB1NYpTp6nhtiJXKKGvewCXL18RApXN6cLM7CxoJd0b6oZFUZCPJZGJR8URktMv5W7B7iBKjRqW1hZgtprkPtFYaGlxFbVqWxqg3p4BCYGirrhUyCKXS6CpFlGp0hZzWQ5rciWCYaJKGeSSeeRTRQkJMpstUtCb1CWjhnXbNiFbyMtPTUOHsK8L8eUUKmoRjm49atoUMtlZmZjovdAVGRTr1WbNgnbTKDrgWiUvBZ2OjjRG6u+m4ZUD5XoerVoJ5lYTTjMlWHYUNSms4mKnoDvt6PGtQ1C7Cfm1KtbWZlBoVqG1O6HYLTKdR6PzaNTpoGcWeDafrMJm7MZg93pMTUyL/bJOKUHTrsNAsbJqQHSlhMRUGsWpAuwq1QBOeAmRc82VSEpqHNFBp9sjO3SyBMnqzpTKSBcqUtSbaKGELIJOL3p7IyL1Y04CDYVIlNModOprIBAKwh/xIRDxon8ohFCXR8JpptfGkGgt0bwd6dUcSvEqIp5BRAIkQdtQabRhcnqQKeUxvjCB2aVJWGwabNw8gJ5uH5j3OD0XRToXRaE0BW+gip5+DQw6Bc2iF+b2Rpw50oBFHxH5md6chcUVh8lOIqZGBg+y1Nj4mYx2QYJZ1DmJ84zQGzQCoa+szqOQpZc7uQiMMaa0zwyrLQBo/ZhZnMPViSNwunXo7fdLLSIRLbqW6sDvZqMMr3Tm4z7bqASRTeqwvJxCtVGGyarA53ULymGhDLhRRb1UkuZdJKPlGpwWt5DmQt4ugfJjq0kUyzHorXlo9UW0NQ00mmWR+MrXKUYY9ZTY+eGwRvDw/Z+SCZ0ZGJTyEjmjBE6cTD9Milt3KNAOBPzYddMOKeIkxyWSUVgsBhw/cQSPPPKIdNYdP3Irdu64SQoI/dWpq96+bRDBkAd3330PVtYSWLduGzy+LvzsJ7/GSy++JRq8dLIAn8cj3bhO20Bvjxc6XUMOz+1bd6Kru1eIYrlyEX0D/di6fTsWlpiNvQatpg0/u0WjWfTvTNm9ZfdenD97Fts3bMdD9z4KTZOaSdqwUi6hQ1trEE2gRquTbuzG/lzIcNcjzX9rmCjDzf/Ajw/pz/9JWdtvNe434Psbv1JukC8V8M57b+LCxdPw+uwwGjViJMKm6aGHHsG69RtlF3Zl/BreP30c1VYZZquCulqWcJRXXntVGJ6EyYaGBuVfsLAwJ0YzZISTVDUwMIRmU0WpWJFDiD7B83MLUsz7e3sF+rUYzWJ7yoePUzAfZELAhVxBdtD8fgzomZ6ekgK5OD+PSjMPf48Fil7F73/69zA1eQ3nz57D+Pg8Hn7wHmzduhN2mxNPPvltycMm3J9IpTA0PIrjJ9/HzbfuxEOPHhBZyG/eeEuIYPQNGB3ZiLsOcuVySnbrZ06fl5x0NieE3zvxp1qJraV3wp333I69O29CLpvBiWNHEAkFYVC0Yo7j83il+JAMWG+ouHR1THa9kUg3qnUmjBklxY0o1O9/5gkcPfoONm/ZCIfdIj7q3Gtu2LhOiDm8BpQPUv5EAmEhW0atoJU0s2R2TTgGt+6/CSOjgzBbrFKknc4Axq5OiQselQZOtxf5Qlb24Dx0+gcHxCf9Rz/6iRRkMtX5fNBkpq+/R1YzZrNJJnTK8rhmoCpl0+YNOH/uIjKpnHBQuHPmv48wazqdwFf++MuIxVbFRrLN5DWtCR5bAO+9fQqpaAFHXj2F1dU0AuYuYbFXtHkQcq9ri/jBs0/J85hJpzHSP4qAK4CeYA/yuZIwz2nhOjk9JURMQthstAjPzi0tU7GEdSOj4ji2YWgICxMTaNdqMJJJXymgWq/AH/GLsuDa9IRIrdjA51JF8ZZ3O/3o7x2RXWPIHxIOQzKxikw2JtJA7jIz2TiqtRx27dqBYDiE1eUYymm6jJWQTZXEaY/Er1QpB5PTBF/Ej3ylJMqDgCsMo96MzGoWuUoS5giT0RKo16NQ20VYTEY4rAEYEIBat0pBpya43WJjUZA1i57eBya/ZHPnShlEVxfgNxnRH+mmxYkU9KRhHKvFmU5WvG8dnPURaMomNJtFJIoZmLxBbNm1A4lYFBPXLmBi+iwcTjKYVcTXcgi4BqW5TcTjdA9HW5OGyQh43U5JRlucS2PxQhzmmAPWulU08GyatM0mKoW8oJhsPEkaU4xWNDQKUvkyotki8kTgGIzDud3QFslUKOyDwUKb7BqMVgMqNLPhYaJTxNxKMSqoNkro7vFj45ZhQRO71nmxXJtAPLuKubFV1DNt9PhH0BMYEXdEHfPh3S7EMgmcvXJa7IQjXW5s2DQMr9sm51YyV8K1qUsolRfR3aNFV68GLocVasmFfMyDuSs26NoB8bMI9+gRz59BqbYk6yQa39BimEYw1HvXqoS5yf6HIJYsxD299DRJI5mMSrqc2+WRRoUDn90eRFN14cix95DOz6Crh6sHhyiBGPfNgk5lAOsfteJsFEqFNipFvaggMrkq2koDTo8VXo9LGm69mPk0oVbrMrwpROUafCoMskMf6B4WZIE79Fo9C6urCeiKmF+ckl2/P+QXJJcMewaaOU0BGBQvPvXo56DAhlZdJyFIWnbQdDKiu8OHZWsbDofajN5kQadLDQt3/0APTp48honJMXzxi18UgtXyyiJ27dqFocERPP/88wKHM/N6YCCIOw8ekAIwNT0LpzuAaDSLtWgep09egdnkQbVCJ6UmRoYH4HRQssCLqce7776Fm3buEWY7mb7/D3PvHSRnfp6JPZ1zztPTPTlhBnGR0wLcXS6Xm7TcXZIidZR0d5LPZ5fskkOV/3P5D5XtsnSmdJJ1vFOkRDGTG7k5AFhkYIDBRGDyTHdP55yT63lnQS1lla/qdGUTVSjMYgdAd3/f93vf93mfUG7UJOd7z9QUUpm0FDW+ZpvZguG+ASEStSs1hAJBbG9u4ktPfwkTA1NQtFSiqaQT4i8WdPq5P4xE3a3av2wFnRryaqOIjy98gKX7d2E0qmUiJAFsZGwUzzz3K1i8v4RPLl/GWmRN9n4MpaAtJaNbnW6vTOKys1EphMTBa0U4lCgA98a0ZOXOmJ8FWZdEPnLZohSlsaEa9lvjAAAgAElEQVRBrKwsw2G1y/fR2pS7dX59/PhJSeria0km0hgaGhIPdf7dLHDlWh6jU2E8WJ3Dc88+I4z4O9O3RDL29BeextjopBSau3fnMNA/LHnfd+7cwfETJ5BIxeEO2PDVX3saq2tLeOWV11AlkaStwOlTj2Lv1EF8+MEl1GotbG/FBDLn6oQoA98XpXaVehUj4yOy+w74/MLUXV9eFvc/wrRDA/0CsbNwMkVp8sABzM0v4G++8118/etfx+r6huSwM2+d5kosxNPTNxDwe/C5x85hYYFGMws4fPiwhGKwwWTx4ufIh57+CtxHk2DYRU0OA0ln8++al3xy+Tq2t+JYXKCbmxEW225iIf9Nko94nQeHh3BvZk7uf4/Hh/X1DUFADh54RK4TNeu7e3SuazqyhybcTo4EI3A3VqPC9uZ1433ApEK65X3ta18RxKBLLXlPj4QikRS3vLSNeqmLD177BJFIGr1mwt1aVBR5tPV11JVF/PnffAt3Z28hl01jrH8MFp0NTosTjVobZr1VGMW3Zu7IKoe/z8PT4fUhVy4K6YpyPCaQjQ8Oo1koCgu8USmhXC6io2ztuhhqVZi/vyAJa3aXG8qORmJRNUqDTOhBf0icsYQDUEiKbGxlY0GsNTvKujCPe0N+BAJBpGJpVPN1VPI1lPJ1OJ0useUsN6qodmtwB73iHpbLF2A3OaBXm1DKllFrFtA0FQBjAWp1AV1FWQh4GhULdhhmrV8iZmljq1YxjpaEqIo40+lVTjhcPmQrWaTjEWibdfR6PDCaXSh0k4iBpLio+HoHnWPQ5XpRS9NNsoYqmlDaXOgJ9Yuv+9raAja25qAzdOT55e7W7eyTfS+lwzptC2pNUeBqj8NO531srqYRm83DmvDCUDFBr1ZJQdd2uqiLU1lD4Hn65is0epQbHUTSBUSSWeQIVbMhJoLRLUGpaWFoOCQ+IiQqUrVSKBfEN6BAEmiLqW67KxOH0ySZ3w6PFUP7eqD0V5HIR7E2G0U+XkPYOYpwcAwmg1tsZZ1BP1LFFKbnb2NzZxX+gBMjo/2wWUlaViKWTiGa2EKnlYXH3RHI3e2wQtlwILdjwc6KExqFH8MjA3D3qJEo3ECxvi37cVoHGzRKMRyiVpuGRDaLXzwXmOhJj5HBoT7kixlEY5uyqnL7vBJ6pFZpoNM70ahbcPX6FRTKmwiGbALRi1FVyyCBTUT2qJoggZcrRQauoG2FVuVHpdaGztiF3qyBw0qpGaH/ljyHDCfivcRVJBtmk8GMHm9Q0EfyPBhWxSZBqa0iX4pifXMZzVYVHr9bnqsWpWl6utp5oNM48PWXfwtapUVIndShi+Mvi6Oi+f8s6D09ARw+cgidTkP06EyD+pM/+UMolB2Z3rLZtMihvvKVr4gt5RtvvCEP8cQYOzElHj136lMIfhVGixVzcw8wOETG8g7SyQq0WiOSsQSGh/phMqplf75//xhmZu7i6NETmLk3JxP61MH9GBkdhZI7zVRciHf8gPKZLKbGx+FzeaSgs3pzP/pb3/htmNUOKNtqKeh0rmNB70hcKlmdhJiljP/c+e3vC3p31xKRf+b/xwmdgIFGr8DK8hI+ufI+llcWxKuccDA7tWeeex7vfvg+7s3Pit7bYNFJ/jaZ5QpON96gOHDJXrZN9npODnQyv8mS5kRLeEqr0UkxpF6ZhYlEonBvSGIfu622FHCRt4llZ0fgYYaZkH1NExzGezLSlX8H+RN03KrUCxgYC0ly2OefOI+A34k3XntVTFWefOxxnD17HusrEczcW4TFbEdkJ4aNjVV88Zmn0FW2sbQyi889cRIz927L5MsQEe72+Z5OnDiDy59ckeAN5gdTh2+3OYXYxHVCtVoTVOaxJx+X6bqQz0sBp7InsrWJRCyKRw7sF7apP9iDe7PzCA0MYGBoGP/t7/73OHnmtNgKz8/OYXNjAz4fvdDpA9+SHO+nnnoCyyv3sRONiQ9DtVQVG0aiGEQ62CTwwI1Fc0jEk7L/GhkL48DBSXGt4mucvjODq1duod5UwGpxIdATkibqypXLwix+7vln4PF48L3vfU/WHT5fQMyPCFmTaUwPe07dJNFRLkVSHNGb4yeOijkRm+vbN2YEUSGCwUaMh1U+n8aXXnweuXxCdujjI6O4v/gA6Vge1VIXqo4Br//gXaSTZfj1QSFaVVBE19hEXZHHn3/nW5idu4tyqYCh4ADU0ELT1UGt0EqhrdSquD59C5VSVeSAdOyzuFzQUhpF4iXh9XwBA6GQJFVF1taQJrO/SO23An3D/VDpVJh/sIhmpy4ICh3zlB0tqqW2hDj1eEMio+qKBEste+Zbdy9LkIvFqkatVZYpbSA8IHvmQqaMcrYqh7nT4ZGC3kQLMRLvvDY0201Je7PorSKzoukNSZl5xNDUpKHVlWEwKUTOSkjbrAvDaQ6jUuwgly5AT+Ssp4eHDCLbaSg7FviCYWkYSLoqRjbFKtQfGECmGcNK+TJaxrygGHZtL1TJAEqJpsDmtW4bWdrXKjXwO+jxHkW1nYTW0BF5JJU5fu8QIts7QkQ1mDpQqplGBwR9XglR2VpNIbPcgCnmhSZLslcbNr2eZqwSKkI9PnXiZpMNTYVWvMfX4mlsxVnQm2go1ehoINGkDrcRU/tHoNS1UKpmoNJ1UawUUWvWxeNCkKlSRQq612ODz8diDXiHbNCFmsjXc9hciIvcLmAZwGDvHjjtAWiNJpicFiQKCcwsTSOW3hTi12B/SJLwmFSZzGdRbZagVbZhMLKYNxDwuaDt2pGOaLCxpIdGGZCVgKuHErPZ3YLuNMJut8Bm1sraqVlRots2wmYmx6orJks810m4ZK79ZmQVpWoJwVAPAsGgNLGdjhb5bBczMzOot+LoDTvgdNnk/qH9cC5TlYGA3CE27Lw2zJlw2ELiz14q16DQ1qFQtyRxkGcoFVipRFrWATqNTpw3zUYjTHozLCaT1CPWTnIxmBzJ4KFUOoJCmT7wVCTsypuZva5WWqDtWsXk5p995V+Kx7+io979ybpGixU0JOb25yz3wy8Nde12m0wMLOjc0X3hqSfwp3/6byUykt9Ix7BIdBuHDh3E55/4gkw0tM30up04efwEKuUC7s3NSjoYD6WdRAoGgwNrGzu4v7gBh9UpnQohkOanXd7p00dFFG822fE33/lbKUCHTxzD+MSEkOLmF+eksAwPDeD6lavo9fsxGO6HpgPpfvjgvfTsyzCp7FC1deI6RA/rLtSSqia6VnpL/bxa/8MJ/ZejoOsok4qtw2YzCFP6+z/4W2xH1jC1d6/ofa02B27fmRZ4vW84jK6axJY0lISANLRvLUjx4E9C7OJAVNmNuiVpioWB8E23Q1/3NiLbMZluWeh7/AHMTt/FnvFRmXS40yWLl4WBhymjay9duoRbt6ZlKn707DnhAdy/vyxMeepQ9+wdER39gf0T6Am48cZrPxEzk4G+Ybz0Ky8jmypLSAllheJQp2jg0XMn4O/x4vbd6+gbCuL1N1/Dvn0HRHpF+Hh7O4qvf+3XcOXKNdGO0wKVd6/sk+sdeY+ir1WrcfDII+K8RJnZUF9YdlmbqytYWVqSuFSy/uvMhFepkC9XcOz4SXz/xz/B0uoyvvTCi6gXy9I4GpivnogIOsUEq4H+XlkJ8UAY7O/H8oPV3fdd2jXkEWcuhR7VclfWQxazDoOjvdgzMQytXiW8hU+uXsPi/BpGxybFF8FotqFaLuO1N9+E22HHb/32b8rU/cMf/hCJRAo2q0NY5HTG24kl5BryWvB5GxwcFAVKOMxEu2NYXV1Gf/8gLnxIrTuwvR1BsViAwWSUtMOnvviEEHlMRh26rSbm7s1DpzSgXlahWmzhte++g2ymBrd6V8JXVZSgMLdRRx5//nffwuLSnOij+wJ9EoVJmRehXu7MKVtbWllFtVTGSLhfGj6FVgdPbwAOr1fiiXlo+VxuhHx+bCyvIrmzjVIhD6UG6O0PQW3QYHn1AbqatkwkHndAopZLuTpcdh+CvrBAlvwMfEHmzmtwd/Ya1hnmYiQRpinFrj80KAVdmpUC4Vemy/nFdbKBFlLFNFRGlRR3MXdS6aBV8BxqodYoQeGoo9jchkZbgstjhNlgRLulhrbjh9XQg2K2jdh2DGoG0owOSaAOncI6TT2MFjsUnNxKKWzcuwNFq4mBgTHsVDYwn/4QBi/dG93ocoLOBmHsusQ8JFsuYy2dQT5fRbtAIlcVdEY227VIpXfgcHrR2zsmyA33smptA5V6FGYLMDE2KuYoO5ECmjE1sKJDc6eFVqUEK/XmFPdVKlC1OtBptTIlt6FBqrhb0DcSWeT4DFG/rFVAZwP8YRcOHJlAG2Wkcpvis15vV9HutmGx2rAdi+42jLksBgbDGOgPo1jMoq4pwj6qgUIHZDariK3mYYIXIf8IAr4w7G4XWqoGYpkoZpenkS3S+Cgo5ljtRl3WjflaXgxxSCikdM9pbWJooFdCfqJrdWwsKtFpWuFkI9FrgkIfRakVFzmg3Ubf9bZkCai7FuRSdSg7Vrl+lL/uDiY2tLoNxOJbYlE9ODyAvqFB+X/5XA2xSAH37y8CSq57vSLP7guNwO8dRrOhlOZ9de0+tiJL4ptPWWWPfwhalRepVAbFSlwMmFwOtzy3nSYR0Li4zNnNTvk9Ro0LWa7VlOaIDo6c3tmkcB1QreVhd7F5bWB57b7kSIRDg5L/wFhgk8GDX//V/wImnUMIkUw3ZEEXRfY/LOgkxdFhjIdFt9vE+c89KheNErZCMSsmFSTwUBLFB+LokeMynZCNy4PuC088jb/7zt9gcLhPNIC9oR7YnU5cvXZTdK7pFFmqavGE5pupl0vo6wsi1BuQsIn33/sQ127cxJ49e5AtMjeZCTYjuHn7hrCyv/jUk7jw4Udw2+1wWGxQkgmq0iDoD+D4wRMwqz1QtmhTyD0636BaOl8SH8i83S3ofz+C/7JN6CxKO4ktWG3s7h24eeuykBK5W7Ta7VhdX8OD9VUYzQYMjg0CmrZAhQpNRw5W2kAy0Ujkad1dExKtlhGpu8EsZK7Tx71cYoeZQSLOZsuI3t4wrGYLMvGkrC/ISGeR4gHKAsfrcfiRo7hy/Rpu374jB9Peqf3CBqejGa8/HamOnjwsxBOn3YDeXg9WlxcQ3Y4gsZPGM194QfSer736ljhTyZRZTGJgsAenzh5BoZzD6Pge/P7v/77cUwwAoVSMDcmTn39KCGKvvvq6IAd7JvbK/UPFBP//0NAwtqMR9A72C5N+e3MLw/399JLE0sI86uUKDh3cLxPx1Ws3cO7xx1BpNpErMRjDgcvXr4nHQdATgN1ihtfjFAkSiyA7cm4YaYzD54EEo0uXLouXOe0uK5SiKLUSNwulASvra7CYtGIsMzE+KGEcbIB+/JNXUKt2ceTYKdnHcYdPf+i79+6iLxzGr//61+Xf+au//EuUimVBRXhdqA9OpzMiXSPEzz06ORIs/rxG/QNMilILzH5vZkmuJxEOkUVqVaJOOXBwj3BWzp87gwsffoD11Q0cmDyE2FYeGytRvPvKBaSTJXi1QXlGyHJXWTqoII9v/eWfYGFxRpK/Jof3iBtWZicvchm/u0e0ycVKFcpuByG3D3fv3EahXoerNwhXwC9SHloQa9RqISsmolGU8rSLppd1Db6AD1qTTkhxbSXTFvVSxBU8rDrMVN8jBZ1cCbph8ZoYzCqsR5awGXsghjTkXfDP9fp6UUgXEd9Ko15pw2vvgcvlkyCYWreGprKFpqoFLQ2JzEZoFGo0Ky2kd9KIJLbg7DWhpsyKc5nbzWmQu34FdF0/nJYwMomaFHRaIIfCvZgYHYfN7EGtoEKG9tduHeqNPO7fuipn28DQOGL5VcxnPoJrwCBnWHytCEtpCBPhg7DZjUgVcojma2i2FIgsbqBVL8JgaUkISqaQk9zrkZGDuDdHtYQGrU4RscSCRFSfOnkcAU8fSrk2DFUbSnNFFNdyqGQzMKpU0HfaaJTKUDbb0Gv1UtBbXTVS5QbWdrLYIORe76Cp0qGj7UJpaiE87MWRU/vRUhSxFbuPeqeMeqsk0bdur1eIoCxe9GfoDQYwOjwkiijaBDuGdbA6rahnlIitFtHIqGHUORHuGURoMAytRYXt1BrmHkyj0sphaLgfPq9bmgMGCFW7JfGDMKhs6DRrcNtVmBgdgEmtx+ZKHsltKjU6UGmA8LAb/jBQ7WQkkZP55sp2VQK7aPQT2ypAq3DBpHNi+cEmdhJJGIx6+bOZfELQoMGxIYTZkJRpqx3H1npSOEc6QxNDw2FRXOydOozRocMC4RO6v3zlI1mJ8Jzz+wMwG11o1AxyViaTK+i2G8J3CIeGhNzJNVujroDL7hWlEHk4KjULOtP6NsVZlfLb3l4/DHq9kOH6BoMgd/He/Iwgrb29/eL/3iwrPi3ovwWTziV+LsxKULS76Cq7nxb0z1i/2vajOzk5LppTmlHQKY6F3Om0yq+cqgi1kKBDOJcwH6dBQn7PP/M8CtkK/vzP/gxnz53Exvaq7CFPnjmJCxc/kSJiNDh2d4hKnchbzHod9u/fi26nKeSqv/iLv8LmdhJPPHFGvMpZuLwBv0S5UhPMi39/YREjAwPoNtsoplNw2504dfwERvvGgJpBJvTdVCFCI7sTOgs66fy7wb5//+OXraDTRMDptWMnvgWLVQuny4y333kdP/zxDzA4MoxWu42787NiaxgIB+DusUOh7aINGpw0hQzChuWheQ312CwmQhprt8XilRMYd+aMSuV/c0fEXY7FbEY4EMB/+Na38dhjJ6WoctqiZOrLX/6yQPN3783J3pvIC+FD7tLPnDkjDG7u1ewuO0bG+zEwEEB/OIBoZB0rS4vY3tjBrzz7EoxaB955+yNx8KtUy4hEVySd7NiJ/cIBOHX6PF5742eSiMYixd0zixeZpgxLuXPnAcZG+/Dss8/LnpnwMtcCR44cxYVLF+HpCYqhQ61axYGpSSzNzmH+3gwmx8Zx7txZWQVVanXYXE50lCpUm03s2bsPxVoFd6dn0Co3MBgOydSgVHUl35sHBT29zUYDfuM3vyEa9Y8/uLDLqu2q0Kg2JDGJyUutjgpziwtyUI+O9UlcrNVhkhvuL/7q20KGO3joOO7emRf0w253iPaf9sd0BOwLBvAnf/xH4rE/Mb4HW1sR0WQ/TO9jQSeJkZ89iwObGTrVEWG5c2dG1AFk/ueyuxpcCjrY9Q+PhDEw2ItDh6bw6k9+LD4Bj519HOvLO3iwsIkLb19DXiZ0OgxCjGVY0AutNP7tt/5PzM3fQafVwqlDp+Cx+RBZjaFcqMBqccqqiioUvVqDPo8bWxubSJWKYiCis9lQERUFVz505zKJ0xufRK4OqOyw2C3Qm01IpLeh0Ddk98hQEjphuewBDPdPiFa8WmWgUAbLa4so13PIFmIoNTOwOrRodyoCxw/0DqBaaCC2kRL0xG0j+dKAXKmAUrMKg0OPBhrwBn3o7++DSWdAo1xHIpLE6sYyss00LG41/AG17LDpfFfIN2HW9MLnGEKzqkUunUO5kBP0cnxoTIJ2CqkW1qJRmIIG4Yqvzd5BvVRAMDggZLjN2nX0jNsF4Vy4sQFjoR8HRk8K8S1HnbHKKPdGLVlCJh4Vb/SOuoZytQRvTx/GRg8jFs+gQCJes4CV1dvQ6YHHzp9HKDCEelkDn9aH5moJ6fvbyMV3YFQqoe90UM8XoGi0JDmRRlvNjgbJUh2rOymsJYrINdvoqAzo6BTQOjoIDLpx+tHDUBrqWN2cRaYUlXWazqyVJpMQMAmdfEbpV+/zecRTpIY8Os46LMw1KOsRXysjsVpCJd8WUuPE1ASCwz7Es+tY2pxFo13AwCDXTlYUMlkxdFGbFfJcaLsuNKsN2E1KjI/2waY3ILqZR2ILiEayKJZzGBj3Y+qQHy1lBdl8TgLE7AxroRcBbMhnugg4h2E1B3Dj+h3MzdLO1SioUL6SQUfRwMDoENx+NxLphIQZJaNpxGIRmK3A8Ei/oF57J49ieOAwuh0tLl28jLn5adSaCfSGdz+Lcom55VrhKKQSK1CCbqhB+L39qFWArc2kIHeUXrpdPkE7bXazrI7iiW3cnr4mSAwJkzyDi8UcfD0u0dfHktvChbLb3SgV6zCqnLJLF8hda4OirZFwlt0dOgfY1i/u0K370H3xxefh8bpw+fIFgW0TyRgGBkLy666vLEXvPiFsBPxBOVh42L/w3Iv46Q/ekNQuh9uE6ZkbOHf+BB793KN4sLKMRDyDocE9mLm7gJ1IEvGdlOyA+vv7UchnRGqx9GAFa+sMHfHzpWGAevhcVm5s7hK3aMWYSuPUsWNo15tIx6LwOFx46skn4DC4oagboe7opaB3GT4ANVqfOsPR5ILC+1/mgl6v1+Dy2ZDJErqpSOrO8soivvlHfyCNzfGTJ3Bj+rZIKwIhHwbHw6i3K+L9S0YzgwxYZFgM9Ybd4JuH8rg2zauhlAOfGtx8npnmZNq2xbAmGOiB3+nG977zd+JlvmtHuCXktxdeekHMfrjbnZ6ehlbPFDO9NAcnTpzAnekZafCYPexwmyWs5cD+MdyZvo47N2/Ifvm5L74IrcqKv/vOj8T5KJVNoNEsQKltwd9jE56AyxWEwWSV9QAn8HxhNxCIXxNuJkv/2LGjePnlr0hBX1y8L5fz8cc+j1Vh2pN9qhZ28L49E7jxyScoFvI4efSIwKevvP4apvbtRTSRRL5cxvi+fdCbLfAE/EjEEkhtRiRfgNAmZYPbW6vi51yuMEfcixe+9Dxee+01zN6dFSiXBE/GnoZCfego1ag1uvjok4swmlQSskM2rtGql8bkRz98RbLBp/Y+IgW9N9Qn742TJ9nbfp8Lxw4fxNs/e1O053v37sf62hbsdqc0YIT71tc3hXBKFIKfB589PvAk5XENYLM5BXsjJCrpgWqa75TEnpcRnz09bqzcX0IsEhfGemwri621BN5/85IcvHbQ7AdoqCpQW7vIN1P4wz/9A9ybnRauypkjp0W3vbqwjmqpBoeVciOAqyJFuw23kZrdLrK1Kopk53baqNF8p9GQqF6z3oBWrSrGG7Qm5lpOZ9ZDbzGJXMnmVgnnwGxyocfThx7PAHQqM3RqMxwOtxT02YUZ5EpxRJNrKNRSklfeVdZlfUHUQdVRIRnJoZStCCzJ1VI0EUe1U4XVYxFY1xv0Ymh4QDywVWR41zpIphO4tzIDi1sDl4uRZLtWtqViC6qWCzqFC05rWOJVCbnT58HvIkveinyqju10ArqARmxB0xsrMhnTSnWnsoaMcg69e5yCqCze2oKpNICx4AFotQRJAY3NLWsYTaWLyNoKlrfuSSY9o5J1Rgf6wvvQbGlEltnp1rB4/zbarYqYbNnNftRKavQ5QrAV29hZXEE2GoFJrYa5CzSKRSnoRj2JZxo02mrE83U8iCWxmS6jTNBWbwVMarS0Jdh8Bhw/sx96mwIbMRb0HSg0fEa9svYgDkjLZN5/Bo1GOCupZBwqUwe2sAFKrQatvA657QYiS1lENtPChznwyF4MTfWhUN3BZmpZCrrPT523DlVmixOZcKhFLaBpeVHLN6FFAwN9AXjtNESqYnu1grXVGKI7GxgcDeDo2REodG1kskUYjBq47YSgVbDp/dCqPOj1jKHT0uPihzewvLom9YuQe7qwg5aihd6+HphobJRKiKKkVqwjQyM1pwFDw33C3+kLTcBpG0Sx0JIBJ52JQmesw+XRi2tcuVyDQeeG1WRGPLIIjVoBu8MPq9mHQraDzY0kSoU2dHoL/L5eQQnphsimP5GJ4Nbty8hkdxAM+NFtd6WgM5TFYtWhVNuVtfIMYLCLUW0X+drXX/4X0CrNQJssdxZ0SpEestw/4+V++tcmu88++4zEb7799s8kY5hTXq1ewsWLdzA27pMoTlpr8tDlYc/9IC/0/qmD+IP//Y/x9NNPY21zCfcWb+Pr33hZGMMPVlfwwfsf4eSJ8yjlaojvZGDUmwUqbzbqiG5vyaG9Z2wP0rkcFpYWJHzk0fPnkC1kpSgRGeAUmk+n8Pi58+LElE+m4bJa8dij59CotOHQ7e7efqGgE2Lv7rpWPdSgPyzq/59M6J+JTyX2/VC4xt2I/GBQOQFUZVvgoGQqikCPiwoRfPd730atXsBPXv2JOGS/+JWXMc+JdyeCgZE+9I+GsRlbRzy1LWxiBZid3pQAEgle0GilYEuIh0orzEwe/gwIYHE3Giyyr6UEbGpyEplkAlcvX5GbjjApSVp0Jdu3b5/o00lwoxUp423ZpXMapqSKTHfyKJik9mD5AV7+8hfx1BfO4faNS7h14zrcNg8O7D8CjdKCP/2//kzsOck6Ndt402bhcBkwOjaGG9P3cPDAYdmjvv/++1KweO25LuAPp82JYbL9n3kOKysrQshkoXvxxRfh9fsxPTMvk2m5VEJ/MIS7t26iL9gjnulv/uwNuWftDieGxyeQKxXh6elBJl/A0NgoVh4si/kJtbtkTCd2Ilhbvw+TUSuynAP79sq9zh03A07GxvYgn6FnfAWTe/ZCpTOi3gF++JMfQKlq4uix/QLb0e2JlrkfX/wEqyvbGJ/YhzvTc6JNJxmH04EQuvp6cfL4YaTiO3j91Tfg8nglLpj59jTS4Wrjow8vyMPNSYnmM7zmDz36uaKgoQaLBm1teVAyijKXT0s2M9nEZ84ck5XCwtwSqvkGErECYptp/OT7b6JeVMCu8kDRUaClqcFgUaGEDP7wW38g/AESXw5NPQKf04cHsyviIR3wkrjXFRkTvdPruSKCPT1otBWIpdOIZzOot0niUslz7HXTXa8hMagc09kE6oxkKLOgJ+AN0R+hK0jeUN8kfI4+RLdSaFS6GB0Zl+TArdg6KvUMZhdvituYyaaWgs4Cc/TgSdiNLhSzFVQK9LewyP0RT+6IcYzVa8F2fI7hXqcAACAASURBVFPUIS6PczfYgq6JRFgadewkIoCmCpWqLHt5lUKDdl2HTLKDbKKKvt5BITV5XE54XF7oNSYJ3CnlGig2a2jTSE5VRzG5gUY1B4W6i53iGsq6TfSNewUijS7nYe8MI+wdk8xujcEIs9vDMon0ehTbG8tY3ZwTohfNXNptHVyuIWi1dlFnkA09u3RDZE08L+kln8t0MOgJIWQwIrqwhHwkAYdaBxtlUoUilM3mruSqxsQ0A3ZybazEsojlK2ipVTDardDYtKhp6jIlHzg8AaODrPMV1NpZOLwW7Nk7jtnZGYlk5s6Xz0KPzy8eFOsrK1CagKEDQdRaDVQzQDHVwfaDFNaWqdW34fCxgxgcD6KKHFKFLdTbeUEhSaijvwWJUAru8bVWaDselFJ0m2PCnxcBEhnrDaQSJdy/v4qVjVUMjPhx8twecdbM5WpCRFMryafSoNc3Do99EFZzEDuRDK5cviZnFM81kjhp/UsSnjdANzat2G3nclmou4w1zcDjsaC/PyQNst0agKJrkXhhrhsq1Rw0+jpU6haqtaIMRZzI7WYT1lbuQK8jCdYvhTebamJzPS0oj1JJj4U+aSq8PiesNp0U9JnZa6LSoLEapXbMTDCZNbJaIqFVq9OgJxAUomg534ZObcNXX/wG1Aq61JEsxt1yd1eDLtjXZwr6kS8Ndr/xjW9IkEOtRvlTS3SyfHOXPrmARx89I5g+oQtCLoT7OGHTWe7iJ9dw8ePreOa5Z2Gz67EZXcHQaC/6+sOYmb2HezPz2DO2H73BAVSKDbG7Y872TiSK+0sL2De1V/xu6VIWie9gfXMdA8NDWI9sCVSVyaREx7e9voaxgSGE/X5sPFjBN772dRg1OnGIK+dZyhkVuLtHp4kz09YYLciCTgbvp1X0H8jWfpEU95Al+LDwP4wTZHH5rH78s1aw/Lq1S6MXQpeUaUqrRF61W7SpASYkRetJWujanTbJfq7UylAKdF6FWgc8WFqUHe7du3fw8YX35ZBLpHcwPrkHe/dP4dK1i/jSV16SfGI6w2Xz2V0HP49XDP8X5xfg8Xm5ZpWJi6+HDG8e+pxyKb2R31XqZGdKYxbuNFvtmniTi1wmn5cdEglWtBY9feqsyDb4+++89S4e+9wTQtDy+fwiZYvuxGBz2pHOxPHSl57G1NQorn3yIdSqrpieHDl0XHbIb7/1gTDVJdu72xZySiDgxVPPPoULVy7KNeJEe/P6LfE55mS9+9pbeOQgk/500lwQuSH8r9JoJNN8dHwcMzOz2FrfwmD/gBAlr165gifOfQ5mk0kCfwj9GixWqJgM2E90oyMOWltEejwedBtVif/kqmh+7i6++7038Pyzx/D444+hL9wrXAHKJ0W6pNYj3DMgZjfUMtvdHmQqRXx86WOJ1/zc+RMIhb0yOVCzvx2NYWlxTZzPbt25h9HxCdGw8/tHJxh4E8LxIwdRq1Tw1ptvwun2oD/ULyEP77zzrqw57i+sCMFzqH8I0WgC16/dwKFDh6VRITeC1rG813a5DTYx26F1c0+vU8xXnn3mKdxfmMfeyf2ymvrR999As6LGaz96B/GtLJxGP4x6PeptQqwKlJtZvPrWj3Hp8kWBRtlMtOttVIpV4SXwCLGYmXClk2S+eDQtRc5l90Op0GGbYUuppBDOSs0inAEjCtUcBkfCsNhtaNc70GvNyCSLiMWj0DsgaXyTY4/A7x6ESR9APJLD9kYUB/cfkJ2rQlNHJr+N6dkrWFy+g0anjGKZxjwbGB88gD2jBySyk1MkjYQSybg4XbLoe3udaKCC5fX7orLQG0xQMn1Ma0CvL4CVxVn0SyJgW1zB/O4RjA0fQT7bkrVikZNduyZ+Cv2hUXjdAyIpSqcTQrKEwYF6p452J45CcQ3R1DwK1Qj8YTsGRwaRS9YRWcuiltZifGg/Du0/AJ1ei3qrLl4E2+sbyGcTuHbjA4FlewNhuJy98DpHcenSbXRp8DQxiK2dJSQzUQSCPdjcSiC+U8OJR45B2ywjs76JZrwKc00Be7MDl14Pg4q+Ew00OhYUGzZEkhqsbBeQqVVg0GtgcyuhsarQMGhR6TbE14JhJipDWxwcjxzfL1wdJiuuba2g1agKYsVhLZtJyRrU4bNg/MgQMsWsEMxyyTJi21kUSw2EQ33Ys3cSVrcBCk0DhfoOsvktNDo5STWju2i3q0KrSqImoGyqkN+pIx9ToD/Yj4nJPqh0TTkDb9y5hWyhiKGxICb2+MSCudMwoZgrw2xQw+cJw2UfgcngQ6OmwP0HS1hYuinEPXJylCoD1tbSst+2Oc1iB9tV54QjUyl35brv2zsha63dICsVKmXqyJsIBXthsZiRjEckaZHNdLAnJMqteq2EUjEq9RIdg6TAtZs67ETzyGXrEgnMs5nP5fBIHxwuI9bW5zF996rsvulB4fH2ycqh0azKfj2bTogJG01o+oKDKBdawi156onnYKCZTKUqyi8rw6HyeTFPY6f88xpl34vu6dMnYLGaBdPn4UXIkfrza9cuCzw4Nj6Et956C2qNQshSVqtZdLr/8//ye1hbi+DE6VPiHsSYufHJIbg9Dtyavou1tU3k03Q/O42R/nE5pFvVJpaXl7G+/ADjo2NYXlqRBoE2nIl0CiXaQ7aaIjUi5NeoV9GpN6FoNuG22pGO7uBffuM3EGZmerktFn2E1SWI5RcK+i7rnQYC/7GCDmYGf9rlPCzkDx3e/mGB/7k8gAWb/uGdjkCQyk+ncvm1y/SxTws6/ab1Win87BBJZOCh2+yQqKOAUltHvV0WW9uLFy/gwMF9+Ou//kuk00mUakV89atfhd1jw8bWOvyhHrHMZDNw49ZNCVR44VeeFz9oGrNwb86JnOYwbJQIsXNaIUrRrDdlKueNyD0QtdTMrdfpFdiK0o7XKQ5FLLq5bF4yqKnV1mh0gpJ8/OEFsZElOY7EEB52N2/Pwuk0Yu/BSXidVuydGsbqyjzS6agoEZ568osiQfrf/td/I8RIm4MyjYJIJCcmx6FQKQR224puyZR4+fJVeOxuZNJZFPN1hMNBYX1TM0rokY0QCxc/90eOHJEJrUzdfL6Ag/sOSiwtrSC5EuD7Z9EjFE14ifpsf29QsuMJt88tzEtcaqtZRbGQQX84iEw2gVs3bwg59Feee1qcpW5euyX/psXk2PWb94axsrIu0BdNVCLpBJZWF6FWtXDq5CH09fHAsQrSQHVAIp5DX/8QFpZW0dc/KFKaN976GcxWI1xuG55+4nF5QBfml2QCokPgyMgYVu6vCKSeSuQk93t8eFIK+OLCA7kmEsdIn3Mj06F2bYVZIHhvZfMJ6fiNJg1eful5rK+sitWkzeDC5mpK0tZe+947SKbyMCptMOj0aHQK0JsUolj48evfw/sfviuID18TZUHxWBxqKBAOBkUBYDHTN7yFWDQtYSZ2vRMWo0MSpkrlokxAkcw6zD41yu0cBkb7YHc5YdRa4LYGkEtWEIlsw+RVAWoVwr5xOG39cFr7kEmxCMZEpeDvcUFvUqJcTeDG9AXcmb0qkjVO0wz3CDgHMNA/LioaroToKMk9pd6glILO1Y7Zqcd6ZB0zC/fE19xgtqLT1UDLFV2pAJ/DIjpjSguH+o5hILwfpSLVHPPIFtaQTG8jnSqIlCnUMyl+AdV6CvFUDtWGRUh3Ck0K1fYmktlZ5CvUSRONpCzUiM2VFBplHSbH92N0eBStRgPtVhkupw1pMqVLGczNXfkUQvYi1DOG/uA+fHzhplhaj08Oo1jbQaqwI+fkJm1DCwocPngYFnUXiQfraEabsDe0cLcBm1IBnYKuaS0Uq0Zky1ZsRHVYixRRbFRhMAJOdxsasxJVgwlNFeQssDho+6pGeNiPAwcnhJV+d/YGNreWoVS2EAz6MD46IgPezN27KFbSOHRmL+pdqhHopJcUjb7JYkffwCD8QT+Umg66yirKjRQKlRja3Tw0xhbU2rZAyvWcCeVsE4S6yukOChEDfO4QpvaHYXYpkSlFcPveTaSyFfQN+TA+4YXH7oSy5RSEVquBsM49znGoFXak0nnhf2xFZ8XwyuZ0Qau2YWuT3hla4UHQb6CliAuSRXg+mykKX4vDDKN6yVmhfSsbfg6dRMDooMmBliocOxMr2xDXwnorhWq1IgQ6g86JelWFxE5eUkbp+c/nhwU93NcDh9OIncQGllfmpKB7/QHYHL3Q6Y0yBJG3s7GyqyCaHNmLRw6dEJIon6/PnXlc6kqjUhbyM42vuEb9Rwu6y2WXwIe9eycF1mSww8svv4xXX/2JwJ/jE8P467/+HianmJT1osDvJMn9d//D/wSTySGwq8mqg96gwNETBxHs9WNmdk6YkevL2xgaHMf40KR0Ps1KHXFO48sPJKWHftjcEbp9bqSyGUzP3EWoL4ze3t24Vo1aCYfZip3NbXhsDlK38bWXvozJkTFEt+LQaGiR+Z+noMtETYi8y2CIXUs5vgb+Nz8HIR3RB165m0dNe0SBztkMSJ5zVwq7fJ+I3Em0VwnhkFAoGcjlWkUKO1m3dGlqdSsShcpJkAX9d/7rf43vf/+7eO+99zG6Z1AIaL5er5AE1Qat7P2MVhPWNtbFe/wLT35efMa/8+2/FZia8DtfOoEDkcW0ILGKJFKQ8U52NqdhFud6qyb++laHVWQVbN74g/IpdqospuxwSeqIxxJiJkQoniEunH4/uXJZCtfv/o+/g5X7c8J0z+V2cOvmVbgdTvyrf/WvUcxV8fv/xzeRy1eh1eowODy860po0sMX8Eh3PzM3IxGfr7/+EUYHAojHk2g32xgbGRemPRu1Dz78EMFwSD5bQmhnz5/DzRu3UCvXRBbisDqEvHbi6DFpTGgHyYK+sLCEnt5ecb5y+byIJ5NQ63XCkg2FegVWZkGnNpa+1oxZvH7jisTZ0mJ1aWFJGiBOoITcSSa8dvUmdGoD0vkCNna2kC6koNN2MblnEMGgSw4+Esp+9ubbKFfbYnWbTBfQEwyhXK3g0pVLcLgcMBo0mBwbgUGvlRUWO3Vew4GBQbGM/Hf/7t9LOtTg4DD6e4ckurhQqMiUzuss+fU63a6hjMkiz2W9VZFun3tXOjiePXMcxVweH7z3EXyOIFRdC5LREt579SIy2RIMCqt8foRDHxb0H732Xbz+5uuCElFbu7MTR2w7QREo+injGwiLoxotLunHzbhTk9oGm4kFm01FA/FsBDu5LZS6STRVVfQOBGC2WuC0eBDw9iG7U8Z2ZB0Wr0YEKTZ9Dxy2PoT8U2hUdYhvp+Hz+qUw0omLrlpXbn6EK9c/RrVJLwKLGJ5YdE643fy8u3JfM8gkkYwKc7jVLcHu1KFvJCgBIFdvXJep2ubyoN7oIpNIQVGtwmnmvWjH8OAkxodPyevIpKpizKPUFIRbwXwB6py9rmF4PH7UGhlEYjsoMySlW6PiHcX6KhL5OZRqMfFH9/uCKGQ6KKRbMOk8GAyPSYBROrUDHVnb4TCq5aqQGDc3Z6FSt6GGGsODezE5fgI3b8yJle/wWD+05jqypSSK1TJiiRyUSiemxqbgMOixPbuC2lYd1oYahkIDqmpV2N+NehcaYwjJrAar28BWvIpGpw2LQwWnuwOVWYmyRo+mSimJgVwd2JwGjO8bxuTUMPKVBG5OXxXrVJtVD6/PhVBPQLgEm+sbiCU2MP7IMJS6LlKpHJbur0ioCINdvIGArFi0RqUY13QUFdTazNvIA6oGFEpKadUoZtTIJUpoluuo5xTIbulg0tukoIdH3Cg1krg9dxuReBahsAuTUz5Bv5RNm9j4MjqWBd1lG5WM+PWNKO7du4NiJSr3P+1RWWgjkYLkBFCiDWURTSQEyaJJTCFfxcGDBwVZ5vsi+shzjYZSZ06dlmdyc21DHFI5HLEm0KOd91i1kRUEh+iUSmlCvapAIV8TpID2rURKSYD1+xkWw0CVgjgd0kpWb7RApbKI+kWrUYjvS2pn10NkKDQkBd1l7ZHP6cQjpwSxpGEQuTJsqImykiPxCxP68HlHl3vR7cgWgsGA7EidLqtMzT/96Y+ELMUAAiZo0a2HWdecBG7dvoELl67CYLCh2qhDb1BBo+/i1NmjmNo7gem7M4hGElB1yQbUwuMMoFVvo91sCaRK4hK/5p6QUyTxUkq0bt+9g/0HD6BSKQt85rSR+WpDvVCC3WiGzWDAc198Gr1ev/jAM73rn1LQGdPyUKr+2WL+8Gte2IcMchb1h0VedMjq3cCXzxZ0Emh2C/oupM9DJl/MQaNTg/w8Ttc6o05gt3Q2IbaJPIB++MMfSCF6/tmnJZDim9/8N/jSl1+QrOLjp4/inffelgmdgS7kGpBpyqJ78sQxbKyt4i/+/K9kQicBjhGpGo1WTBEIJ7GrNGhNu7nX1abcoCwefDAdLrsUaUZ48j2xO+W0R6Y5952ULVLVMNg/JKxzfk2zIU6tK2urMiV/4zd/TewrU8lt9ARcuHXzsuyzf+M3/jnuL6zhT/7430OnNwn8xH0431+r08LLX3lJpqbpmWnxTP/B915FMOBCs9aC1+0TLsDRo8elMH9y+SrG90wASrW4CPJhY1PRarRE3jV/bx6jIyM4/+g52bMfO3xMmsNoZAcTk3skkMVoNosUkPr+PZOT2NzakPAVEkHHR4ZFT2q3mSSciAfX7NyMxK1Sy69R6SRdS6s14NLFq3C7vRJGlMinkMzEoVTUMTgUlIJOWaZKocBbP3sHmVwFNspqtGZ4Aj1imcod+pFjRyQ9q1WriHae9xHVCeK7bzCLc9/v/d43MTrcj77wIFRdsot7hGX+/e//ECqmbmn1ElvKa0ZonJ8rCzqh9k63jtExSoRcgnStr25KOAtlWIS0333jEmqljkzo5F1Um1lJzWt0Snj1jR/h1TdeEaTM4/KI9p/GOmStcz1hsxphMhqgUJGYQ607QyQssuOjaQsLeracQLmdRaYRhULfgsNnlb/PpLXB4+hBOlZEMhWDwdWB3qiDQemB1zWKsYFjUMKGYpp7d6fYaVodRtQbRXxy7SNc+OQDmdCJJhKpYANBfgYLOo072HxlMzysI3LYaowdDI+F0ew0MDM/I02Y1e5CvQXEtiLQd4Aetw19/X70943B55qEsmvHTiwvcdIODyM1TXDYuCN1QtFxyAFKm1j6G6h19DXPIplfwnrsJtajN1GqJ+Dx2hDqHRCds1HjRMA3LIWKXIxEPAKnw4pwby9K+YbYkhaLW5LdXSoU0RMYwCMHziEaS4ntck/IDatbKf4T0fgO8sUarJYQwj2j0HVUiCxsoxVrwFBWohMvoMGYYBIkFXpYnf2IJDpY2Woixb2uVgWHRw+HuwslC7rSiGK7hWIpiw4z2R16DI2GMDQehsmsxu27V7G1vSKyTqvNKDHPPP9VRENVDTiDJrQUDTF+WllbF56Nh5nfWg0y+QzcPjuMFh3MNhp91cW4hra91OMbTHZUy2qk4wVUsgXUckBilVNoB2N7Ath3ZBAdTRm37t3A8loSgV4jHjlCFMeGel6LTksFC7kRdj9MurDEqdL9kNweSv3Ii6HZGHPFNzcyUhDJyVCqq2gpUuKAWimqJXDlwIF9Qlhdvv9Aah2HmPPnH8OpEydlYqZ0kRyjh3HU3O9rdSpkixE02g2061002wz/0lFcKo5uLa4282UYLAbxnWDstVGvRkfRQZt+7y3GamskbRFdpi+64LJbpH6YNCY4HX44zH45O44dOiEKJaJkPCsMerWc/yJr+SzkPviorcugiWgsIvtzFrCpveM4cuSIhITwgIntbO2mRCk7eOyxx8Rs48c/+SE6UCMWywqRg4dHvVXEnqlRHDy0Fzdu3MLK8prsVsh4ptFApVBFpVSG30t/WnLuuwIbMsOZEwqT1iI7EdmPzs/Pi73lQCiMMAkCZhO2V9bR4/XhN7/+z0RvrFUZAHCH+J8+of/HCjp3JizkD39+tqBzQhf9NyfxTyd7tP5+yuf3CqOzXoVKQ3FDQw47vUkvRf7OzC1EkuQLdHHt+lU5jPxeD86cPYU/+qNv4uChfbA7HDh8/JAUdKvLjlvTN4XcxcAcHuS//c9/Exvr6/j2X38XRqNOCHCc1ghTkznNm5jTusloleYim2VkalrgJK5P6CPOG+Td994W2Il/J/fUDyVSu65sVZw6dULgeB4w/LMknJQqZfm7HG4bzCYV5uZu4ezpYyJdc9nsOHH8NNZWNvGXf/F3ePyJJyXhjJptOs2NjI3ghZeew8KDRVy4+LHEtE5P3xEmAh3IuD/ldE3t+8zMPYEeWZhVWp1E7MrBnc1DrVTLNH5/cQlPPPGEMF65DmAjSvdBCVcwGmWfvb65iSee/Dw0eh2GhkcEceC2hSxtElT0BroYkpTXFOMWMu6nJvaI/zOdnShVo0zs2rUbCPX2IZsvIJKIYmN7DSplA/v2jwnkTn2pXqvF5U+uIhJLo1ypC0rlC/bi3fffEw/tx554DKsrS9CrAY+bDnh5YevTnY9udGwI/+bbP8LZ0yfgdvuxsrQqJkw9PSG8+sqbcp01ai00eoMQF0n+KdPdSyBVtRyYeyaHhYFbIazs7oGiqcH0zUV06jq88oN3UC93oIcFep0O5VoGWgOJmjW8/d7reOutN8Ugxqgzi30we9lapYpOsymIgtlkkAa+0qKxkRmKulrISXarA41GDVvxVeRqcbjCRihNHRisavHxZ1qUSWtHNl6WCcfgaAmvRNt1INSzF2ODx9FpWNEsK2EyOkRjrzdqUSpncPn6RXxy5WMxPfF4aJGpFytaJY+5zq7agZ8DEYq19UXkizvQmQF/0A6tQYNYMiaESK3BLFNPOpmERanBIH0xwl4J+EDLjU7TLJB7LpdC/5BdPksGstgsvWjWqBgpys7d4XYKoavZriBVfIDljWtYWLmCVH5D4jDJgVDCBJ3WDpcjiE6T0O02Ws26BLHQ8SsVLSGXSUCnr8HtNaFUzErmAXXo5E5EopswO/Qw2loo1DKIJxJotFSw2/rhtgRFtpvbKECR7UJbVKCylUE7W4JNx6aLzSsQ2aljNVJBsd6B1qyDzaWHzdmGyqxFy+BAguRGLrI1tDFVymsP9nkxsZdWzwmRbVksRpjNWhRyzKFvCLrqDdhh9WiQq6TlHChXdocHoo9EjdLZJExWo4S+0A6Z5D42v9lcCnoy1D0BKFUW5DMFlDIZFBMdbC81EI+kER6w4uiZPTA5lbg1exOzizH09Kpx6swETHod4psVNMptuF0WMdpBi88omfhdkdZ2ug05IxkYxM9zeXlbBgPKBnWGNqDNymtORDk89GFygghyV843WjNTTsYgsoP798sQl83k5ftZv7ju4g+rw4BSLSMe9wwFqtRqwicxW6mphzgT7kTjwgGy22xwuh3isEm0lsNqsVxBvd6ViZwybjYgw/1haSbqparI40xap2jcTx09I+EzRi05ULQi/jS9Uwr6LilOfu07be7yoDdbTDLKr65u4PSZI3jqqafwox99X+RpI6MDu9Byd9f4g8lUV65+gnQqj3yhgZ7eII6cOIhIdBUurw0nTh2VXOetzRjWiPW0tZIHWy3UxNOdby4eiwrBilnKw6MjMvWx+2HSD4sIP1RakrrsdowPj8Cq1+ODt9/F/olJ/O7v/DcoZNLotlhQ//Pt0P8xyJ1Tk+zJP/35EHbnNCv7dNXfF3SyD6lN/Oz+nQWcrm68yWkk31Y05dBdXl3G7bu3ZYdMGIgNw/rqssDjZ8+ckol5O7op/IRgyC9mL6l8GnMLc2KOwG6Re/ZfffnLArm/8srru3GSeqPY2RJ254ROEhYnXZORHsUWyQzmT8J9zLZnYAULiM1mkf0431O5XJJiR992sqr5b7HgPfnkk2JyQm8CXp96syHTLg+DLz51HlevfoSAz450Ki4PxKOnzuLm9bsolqqYmjyEcrUmhevd99/F2MQoXvrKS4L0/OztnwmpzWV3SOe/traOc2cfxdzcgrDCL3x8SV57iDGbGh1qTSanxT71SdYKm7e3J7jrn37xsjQmbEhI2qM+m1V7bGwCr77+ujQFNqdj16+500Hh09Q5vUGD0dFhmE06OJxWXLjwkaAUXB3w32YXzM9Sq9ZjeWUNPf6QNDRXb10TPbNe18WJk4cQCnlgtRqFmXj1ynWUig3kCmXs238YA0MjuHz1iuy5h0aHcXv6Og7unYDRoBPfdhakkydPCrSXiidkB//Y+Sd2bWAv35BwFGqXZ+8tCuudzQoTBtm5870LxbJegVLVFnhvZLQPSkULuUwGvYE+5JNl3Lm1BK+jD9//q1eQzVQEcjcZjajUs9BoO1Bqmvjgwnt47713hPeh6KpFcsjDhLaWTCPjhKbTatBRVEVHrlR3kYsXoFboMT4yLgYed+euYTV+HwdOjEBlBlS6tvAgui2tkPMY3co9v9XNwBobULeI9nc4fBTFnAJo7Oq0uf7Z1dancP32ZVy7cQW1VgXMnyAKZdBYpKDTEIZDgQQNmTRYXLqLnfQW7E6NmNIYzLuNdZoxmlqjwKGFdBYMYR/q74HPb5ekt2KWiKJNtL+cwLwBLbLZpERZBgPjMOp65DrUmzlBD5gRb7RqoNKXkC6uYDM2I25rULfFtc/rDiGVLEphV6m00hRZjCZptHYiKWwtZ9Cu12B1thEIWnfz3pUKWExuCVYhcUtvUUChqUhBL5MUBT3MxiAsuiCs6iAq8Q6QbqMeryC3moSi1ILLZIFBa0UkkkEkXkIkWUOt04XOqofZroHJ3obCoIPO0YtIOod2twmomlDpgCbq4pV+8uxheH0O3J25KbwSOoey4aAaJJ/NweU1o3/MJ34CbPDNNrPEbNNwimgR/eC5XtSRJOq0i7IjX8ojnUkJSdXucsEgDWAD5Wwe2UgFa7MVPFhcg9uvxvFH98Lba8T8g1nMLW3B36vD6bMTQLONpZmoDIjjowOwZW9PuQAAIABJREFUmpzSaJUKCrSaTNjc5TaRU2GyWkWiu7C4LORdMs3NVgXUhrLUr9h2HaHgmMREcwAi4sghU6vRYHxsD/bumZSzgrWJK8lCbpc8LG6VNiO6qhqanZqcM/IZmM1wEdVqNGR1uLZKfw2tIGg01hK0T6MRuJyNAVEYDtJ6nVqQILvZKPWjUa6hVu0g5B+WYeDcqc/JM2jSGuW1MKNB+F6f4X9JQe8/Y+nSxIMsdupbqUUmCY6mL6+99lM5GB85vF8OepLi2AFzQl9cmkd8Jw2LzY12p4PxqRFsbD6AP+jG44+fw+07d/Hg/pqI4UnN77Y0EnFot1iFmb268kD29fFkQmRdwyODCPf3fxrtmUVfKCja4nI+L1N5LpVBZHUdLzzzNF56/gVJuOJB0+3+0yB3wdv/X0hxD3foD4v0Q9Lcz9nuD//sQ0WakMkfCtU6csBqdCooNPzw2yhUC1i8v4CllUUpCPS/bjbrciNw0mZh9bgckjm/snIfZ849ipGxQekcYynCbXm8/LWvSkG9fPkSvHanENBo0coEMRaFWrUu0BeNUIrlqkw5PBjlRqrWBKph+ljA24P1lQ3pqkkkE5tNn0cCRC5e/Bi3bt+EzeGATs9pvyD7fOqcWeB4n/Cm5rqFD/pTT57H/PxtxCKrqFaKUqR+9au/hvfe+gjj45Pi3HT33ixOnDgucaX0VGZBv3rtMmZmZxCLbOPAvn3oC4WxtHBfduGLi0tS6JZX1xEMhqSYZ7IFsQbO5mhWooLb4RJSF9cGm5ub4i73wgsvyOsjqkRPZ8rj+NksLT/ATiKOWDwuBhLDwyNCouPDRZhucmocfaFe6ZTn5mbFm4EPKSdUrqL4/FBGl80XYTHaJK3t/Y/eQzS6CYNBgcNHGJVql0mfnfx7738oucbtrhI+fwjDo+Nyr5UqRQmW2dpYwYnjRySFjNMD9ad87jjdRLe3pbAf2PuIfH7TN+4KIY6JZAxlsZgdog6oNdpS2MXWVK9FrUEHsrKwavv6e+TvdjkcIrfbXt1BdCsLm9GPn/7tz5BMFaCFGTaLFfUmCx0h9AY+vvAePvjwPTTbXSjatBPmQUluoUokXMx9JnOEiJzRoUCzW8XG0iZadWD/3gPQGdRYeHALW5k1hEZdaOmqUKo74vpGjXm92EZ8uwC3xwqnTyEhG7WcBvsmz2Ji+BRS8SbUbYuoA9ioKFRdsUW+dfc6bty6hkqjJAWCEZhsDgwas2Ri86Cl1z3ja2cXp7EVuQ+zRSX6br1ZLU6W+VwJFqsTBgOZyztolOmt4URP0AW1yoBsUiVpWmSah0IBJNL3kSskhXzbH5pCj29KUJp8MYFarYztzW1pILSmOmqdBIrVKCrNtFgc01GPq6a52QdAVyfxs5RrEfWzWcwo5xrYWspApQCa3TjUugqGhnskqrpRB9QaDZpd7rV1aCporpIVNY9CyUxuJ6y6AbgNE6gmgFK0iNRKAtmVJPRtLawaC7qNrsDZyUwZqVIN0KphYKiJVQOjFVCZTega3EgXq7I+YRSozqgWuR9JW0eOH8DkvjEhGbZbNfFmyGWTWF1dwcbampC8hvb4kExtSw6Cw2UT9ZPL60S7U5f7nAoaxtby7PH5/TCZzPK8MTaYZEiliQgarYXLSG4UsDJTwvy9+zBZmzh6ZhL+PjM24uuC7Pl7HDhydEhY9tNXVlErAieOTogyoNs2Ix4to1bTSuIaUVsSohUMYdHpML+4gHQmBqtdA7tTC62xIQU9EWnB4+oX61Y2xvxeNWNjq2Tq92P/vn3weQM/d9Es5HK7fhks6gpiriXoTbscGKqGeH4zFZFn7PZWVJQYfE7pD9/XNwCXc3eVSEIbz+f1jS1pxGkdTdSmWszKANVttGG1uDExsg/79x7F449+HuVSHRa9CbVaXYi0VDnRLfQXJnTvI6ouD5FkKiGHNqdjs0UvB1ilUpSJnEt/ISNViwIxT05OYH5h12hDZ7AKaz084Ee+lMH+AxN49PxZ/PjHP8X7H1wQqQd3R4TaIls7cNldohEm2Y3TKF22PviYSVMe7Ns3JYjA/Owszp4+I2lPXNN1Gg3cn18QItzv/Jf/Ffp7g3IQq1U6dDs6cDn9T2G5fzZP9h9jtT8s4p+d4B9+/bAZoA6cuvFPFebSANE0n2Yv7W4DxWoe5UYR69treOeDt2QXzpAAx/9N23vHWHpfWWLn5ZxDvVA5V1d3V+dudrMDM0VKGs1QeVYjjeQxbM3uem1gYRgwDBj2H961/1nM7s6OrdGMpJHIGWqGpESqmZpNdmDnUDl15Vf1cs7ZOPc1aQmwgTEWUwDRLaqK9d73vu937z33BLdHig5vCL/PK/7qlA/uhbZhsVsFWn7hC8/jzV+9gUq9ImYs3/neH8HpduHf/m//Bo1iGWqlSsxfevv6oaT3fp6ZulQINCQJjPGUNHroEMqqj/dANTEKYTY0D0MyPHV6PYYGB6WrpgcAY0XZWBw9cUwauEDAh7GJ8cd53hloDXqZ0pmh7HSa0KjlEY/vwGm3iIb0D7/1h5h7SOizhE8+voGd3V2cO3dW0uOefPK0yHoSyRiazQb+/u9eF6LlyaPHxVN+bHhELGf5/nkI9PQNiJnEw4fTqNYaAqVxYrYaOS3q5UHkg8agEK5s+FDQ3pGd87MvPC/WrWfOnBF2+4cfXsbTTz0lhwyJS9SJ0jyGXgyHpvZLznYu32G7skEi54DrBvIR+L2fEQ/ZMNy8fQupVEwKOiF3X5cNDqdFCvo771xEMV+HwWQRUmBPXz+OM5K2mMPq2qrAggf2T4hJB3MNOPHxNfAZjIUj8h583iDOPnke66sbuPHpPVy7ekMKHbkSPLCUah5AWmnw+PMs6LV6AaeeOCoFPREP49mnn8atT+/i0cImCtkmqgXg4i8/Qr7QEGtJkowaLTJmGyLp+eiTD3H5Egs6PcuVsNpccNhc8jvZ4PO1EuFjenoZadBYenFmGalYBhNjE2I5m8jtoaEpoKRMoYoCmqqa/Pdoy5mNl7CzFpX9vsPLhE4F8vEWTh1/EYf3P41krA6DygGbtaO8kIjPUgoPZu/i9r3rwsimQkCntaBd0cNi4K7dLNeAsqrRiRHML97H5taSTFAabVOiQZlJkc0UJSTHYnFgZ2sTu9urcNi1GBwOosvbg3Qc2N3Ow2b1YXx8BBs7D1CpFOjyAI9zEH3dR+TcI6mLsiWa59TqJRRKEaSLuyg3EmiqSx1+gbKNTL6A6elFmI3cqffLa2QDTo6S2+5HaDEnZ+HGzm1EEjGcONWN/VPjyOdKEg9MToQ3QHOUFAqlLPR6IpImtGp22Awj0NUHUIopkNhJIroSRn4vB4fGBpvKilKmiHg4iTSLR6MKjUkPs8cMo00vsbJqixm5mkbMmbgSzBTSsHHPazWgWM6IDv3I0f3SsKiUbWxsrmI3tInV1SXsbG3B1+2CP2hCIr0nChHKNYdGBtA/0C2eGow25pmzsbkpz8zw8CiGBofRbHd8E3LVHKrKMhxuO5qVMmKbeaxNFzA7vQidsYxjZybgDuiRKMQRCkfg9Vlw8FBQrKVvX91GrQCcPjmEibF90Kjs2FhjeArT8qyCqEieh5LEOS2WVxeRTO/B7tDB4WJBhxT0ZLgtiaBGHXfXEAUDCcO5dA7d3T04cuioDDg8a4hYkmAqBly7u0jnUkjmo3B5qWpRo96oiVwyEPTJGUtUlXbRJNLRMW5wcBQOO6106YCYQ61al6Eul8vCaFRJ0ls2GcXyyiLoPtTbO4igdxAnjp/B8xdekoJuNdADhkTUlqxzifb+TkEffcbVJrTI8BV2Fx2xel26KINBi29961t49723ZSqjyw+n6i9/+YuYmX0ou4q+gVHcvHlTYvfGJofxxBPHsX9qnzCQ/+IvfibsZSVo7UiNHpDP5EUKQJ9t/i5/dxC37t/G5cuXMUSpg8+HxflZ5FIZuJ12NCpVjAwMYWFmFsO9ffif/8f/Ce16Q4pYoVCWPRsLugSxPLZ+7ejQO7I16q47X/804SyEl3itiCYQ6VAplR09P+pSzBvNEnRmHdY3V7G2s4pcOYv5xVnMLzEuUQ+o9HITVYolkMtA/2v+/OYG5XyEgQr47h//Ef78L/4jHG6H3AC8Zj6/H3//y19CWW10TGX0ejhdHrFA5fTKhoJ/8ial/KfLH5QCVm+2pFBRgcA9T73UgtlolhuQRLVTJ07i4KEDeOONNwTqZBdYq1ehNxrlRnvxpS/IFL+ysiLQdb5QEKevSiWDmYe3MDTUI+EKLGh/8Aev4N7tGdy7OyNozeZ2FBcuPIFiuSgPwHe+9x1cufqxyJdCW9uC/lw4+6RAW4wj7A4GZTq+cu0aJg9MweX24Sc/+SnGxvdjbGJSmiBaSDI69c6du/jNb36Dp595Ru6hTC4vjHZ2yH/yJ3+CH/3oR3j2+efQbLbFKIas1mathVqtiQsXLghvgGYqQyNDeOnlFyVhsFoty/UnEsHr+RlaI8hHPi8dNp8HgSN1bYyNMrjCLyYSqUQSb7z1KzTrKpgsNhSKdbn2bOKOHj+CB9MPJC7R1+URawg61dF3gbIaOuNRavb+++/jm1//Jrq6gnh4d0bMmRgp6/f1yOtGW41svgir1SZTOhtywoDR6K4U9DNPnsDm5jJe+crv4913PsDt6/eBhhGZeAWv/ewNCbRollXynNHmmaQlo0mBq9c+xsXfvC3sW7+3Byq1Hl63T7wU+BkRSTCbTYjEt5EsRQW1aTHwo9pGLMJJU4FAvwvR3CbyrSTaugqaqqY0mMVcXQ7idkXLXDDoLdRwdyby/ROncebEF6FROlHKEoUg2qFBucZ42hIuXXkXD2ZuiasW0UK6y6FoQa2kQrCn97FpjQ5Hjx6SaWx++Z7I0ZrtEjKZpBgmUfXBGFujwQ5Fu46Z2U/RHXTKJE/nNrOhF8WcAqViU5K36KFOMlg+20CtrEVP4DCCgV709nVhbHQIGysbcpBTax1JrGN28RZqKMLldaCtaiEcjmBuYQUDPYPCeyAMyylduEqjR1DPGiVpcWbhKqABzpzrwoGpCWnSmA5mtGih1HJNl0S+lBWXOoejG8q2G8WUDapSH7JhILy+g/RuCuqKGiYY0WZud6qIZDTWmeb0KujtemitOqhNWuhtFhjsbhRbaqSyZfHYJ1mXxjh0VrPazegKOIUIzXUqD4uHD+/KOo0+5CzssfgOhkd9mJ69LYFEvF4Wi0HqhFLVejwYlEW9RIMWj8ePI4ePY3xiEvl8GbNLD5FXptFiBGitilZBh/iGEo9WNtFWZjEw7oHB1ka+kkUkkURXwI79BwPY3dzGnWuP0CgDZ88cg9tJ0qkFmXQF8VgZTQbn6F3yeYZjcRlQ6fcRjW3KqiTYwz22WjzXC2mVZN63mkoJfHJa3XLtee8xsGp0mOheQAZIngWsg6VyQXw/wtEQ9hLb0JB7Y9TLe9ZqVYLsUXHC4ZTrTAa1kMPEgu71BAXt6qxtGtAZuDLUQaVqiMFYaPMRMtkUDGq9vAaS4s6cvoDTx87JxN6qkpitkBgyclW4j//tL8Xpb4y1uXdaXFoQchZvNE4YHUKXViZndl+EvjRapXQm3/zm17ET2hLSmy/Qg53QtpBWxiaGpDvjRMcC/cab78BscEr+MBuJfLqIfeOTCO/tYah/AC+89AVcu31TUO+1tVXJ2PZ7uzA8NCSOX9euXMeTJ07gwL4JJMNRjA4O4aXnn5dib9BRJqCFWkujgP/3gs4C/4/Rof/nxKcWSgW5NpT+sCg2uTMXKTrd2mqSGe4NuPH+5Xexsb0ifuzlRhGXP/kISrUGpapC3L5YAI8fPSxFQ9FuIZ/LwUhr13oNL7/8Bfzb/+N/R1egS6JSS4TxtVrMPniIAX+3NEmE7ElOpDSNkC335/xZh9Ml+3IeYmygNDp9x+O9UoOipcTWSkgmdRHfqZSSXMYpdGbmIQ5MHYTX55HiRiLZ0tKiTOicmmkR6/J4OvazDerd00gkQugOuGAx62HQaPH1r38TP/2rV7G6si5BFISQJ/cflN0awwp++MP/Sj73996/KKQmEskC/i6J+5wYH5XvZxe9vb2DQ4ePYi+SwK/fvoh9+w9ITgAL7VPnzglc/eqrr4kF8cGpgzh7/hxSGULYOol/peEO73HCYCzolLeR1EOzkN3dCJ668IzAXrdu3RBJHJ0TGYDCApvNpj+XKZIkVszlBUJk3jehNDYMNN1gJPD4vgH4fQ45QKiNv3z5E5TL7KTNqFRaSOZy4m43MjaM9c11KWRWk1GaGx6cJOMxGMZms2J1eVEm9G987ZtikvRoaROVSh2XL12D2xUQc5NmQ4FytS4HEafnSGQP5VpRXOKYy3723CnZeVIp8slH1xDejiObrKNRVuKDN6+hWGrJhO6wOVCt5aBQ1aDVtHDn7qe4/PElgQVJpitXqRnuSDb7BvplRcRCG0mGsbK5gGa7AZvBiR5fN/JZrhNycAfNyNeTSJRDaGoqqJMQWmNRVKJV1kDZMEKpoE1sjJpPGFUuKegnjjwLtdIqsHwnQRCot4poIY/L197FwvJ9OL02qNX0mDBAWXYin27JSkmlUYsuv7vbj1I1i+3QameSruXE4YvPJ7kQWpUJBr1ZVkVbW1Q/0Ju+Ab2eO8xBKNpmIfNyMq82o6Csl3awyVgNVlO/HMreLhsCfg9K2aoc5gaLWhqctc1FQFuHzkQSYEwQBk5qJDRarXa5PgxIok+C3zsAn20Y2xvrmF26JJawx0/TYe2gKDJKJKqpqJapSEHnc0vzEru1F7WSFamwDrmQDbkEEKc2PZGGuqKCvqFHLVVDKZmDtslAn7rwCPQOLVQmLdo6HTRmG7RWF1Q6K+LymZVEVkufDPpDuDx2BHr9cLktOHrsEEwGDaan72NzYxX1RgX1GiH4FPLFPbGhpqSNiBPXEKwf3AtXa4TyO3JYpukNDAzB6wsK0ZU+5/Mr01hLzosLICF3ZdWIasqJ7fUwSpUwXEE91MYmio08UpmC+J2PTbil+X9wfQ3VUhtPnj6FYIAhJybEYxmkUhWZ1lUKC6p0yRPr2ioq9RRyhQhUmga6e7zQGXSI7qVRzALZdE04R3YbrX7dcDo90jRTyWLUM8rUIqgKv7xej5CElxbnsRfZQV1RldRJjYpZIjRNUsLpcUHRbiK0t4d4JE7hEywGkuL8cFhcYhZEoyq6t9pdFviDXbDb9bJWSkRDMtAxFVCj1qOcb+LA5DEcHD8inBI2zfwiEstrzGb6dwr6M9871GYHwoLOA4UFhbI13oiEUvknsX2+KR46PGS4Q2fQAjV2PEiYmkPLTF/QgZ7eAF58+UW89+4HuH7tNkKbUYyPTUmCUjaZx8jQKH7x85/DqNPj5S+/jF++zWQxNQb6+gSmZazexOgYFmfnJGRj/+i4QPRGjRpPPXkOPf6AEBP0Wg10WiMaLRZzJqtpfmdCF2LYP9JY5j+noBN65IPG68SDia+LcYDVelli8RpMfEIVN+9fRzSxC5vbgr7BHtkbzywsweMbwM52RCBWTsdexi22m/C6PWg062KW8sorv48//4v/hEBPAC6PG2sbG7I7sZnMMCo1WF9eE6IapSKcglh4OBnoDQYcPnqk44im6JCGjGaLFGR+j6KuxNzteSTjSSl+PBDj8ZiYV3ACPX7ymBDLOJF19/WKPpO3k96gFdc24q6j46PIFzjN5mG36WFlnGQuJeqEr3/tm/hf/5d/g8WFVTgdXQJV9fYPyI3PovAv/uU/l//mB+9exOBAn+ygaAtMCRlTnQi912u0OFRJBOmNW3cxPbMgBi3RaAJPnDwFl80i658PLt2AyaSS6zM2Pg6jxSIyt+WlVfkdTz/9tBwsyXhKDthMMiUyus3tXRw+fBT79+/Hgwf3RN/PPf/EvjEhxqm0KkE2eGizeaHUkpNquUhXRaCQLSCXSQvL/9CRCbicJpGg8FrPzs4Ld8BssYtfQziRgKerCzaHFWwEWdCT0bhAdPv2jQlLnYETVJMsL85LY/Xtb/4hVpZXkYhmhIX9wXsfw2xyiqaWBZI622az9dgjPolEOo7BoW5hFPv8Lpw7+wTikYiEs1h0Dsw+WJMJ/Z2/+wiRWBpahQNWk1UO/baihEa9gKXFady8+Sl2d8NQtOi1bhbjEBYZ+uIzF1pv0gikeuXGFUGogt4enDp2Cq1mE7H4LsxOLcrtFJLVMGqKMmpt6nY56GmhahihaVukoBequ6ixIVK7MD5yAgfGz0CrsULZ0MDhtMn7UKirUtA++fQ9LD+ahttnk2SqcgkwtgLIJpuCWHBHy6ZWo1FDqWnK7jdXiHd0v42KNAgkSDUqTeg0JjgcVnF1ozZaqaaUk3LBPtitQSnoK6tz0BlLUqAqJQWy6SbM+n6BTck3ILFNSTcwlxMGix7R+B6SmTBsbis0BqU0WJHonjQSTMbjWqBRbWGTe1Wo4LIF4LMNIhzZxurGNRQbdUweUuPUuSNyH+eLRQnfqLfKaDSL0Or08DgGhJiXjqsRWQd2VxUopJXI03K3WIK6roSyokQpWkQhkYbbwGm1Cauddq9atJjepjYAeic05GHozbIW4DqPzz8LOouE2+uGL+iFxWrE5IFx+P0uMdp5eP8OWs0qnA6bNEuzizdF7uh02bGzsyX5H34/A0mMUKrogUEp2a6oaQi5szGkrwLlsJFsCLNbN5DKhZCJJaCq2aAsBrCzGUU8uQ6tpQm9DSg3qyiWavAGXBgedgkKNH93R2KAJyf2YXx8VIisjF2ORtNQK2kJa0epWBefBvIdyvUEoCyKFI9R4UyhS8ayiO5lUciUZY1CmSHd2CiXtNs6GQdGnUEmdpIZuWoKdgeksd1Ye4RQeAtmhxGlSgGNel3CpujP4O5yyXC6s0tyaxIGkxlmA5tTI/Rao6TLadUGGWRdPqf4LKiUdcTiIeTSERhNBvT6u2XfHtlJozs4hJ6uAZGvsaALy13Z0cNzPfo7Bf3wl3vb3JOTeUj2qgR71Ety+LGgc/r0BzqaZ5KG2J2QPEfiBhsB7ggoa1teW0C1VhCG+ze+8TVc/fQG7tx+IEEQ7DCO7D+BhbklMSh5eO8+Dh86hKmjR/APv3kHW7shfO2VryK6u4diLosutwct+lTXGrh57aqQ4sYGBvAnP/gvRA5F8whi6rU6I0Q1MqH/dkFvcmJnKpeCYPRnkMQ/DeRO6JFkMl4fFjrK8QhZccOo0SuwtbuGucX76BvpQVNZxczSQ/gCHljsRvz4r36B0fHj2AnFpUkZHRrG2SdPY2t9A0ODtJhs4PXXX8cPfvAD/OVf/UgY5V1+r0A5tMs8feoUYhu7mH84I59FqVoTWIhFdysUkgOO07nd6RCCE18jby4Wb4aqVPPs4ouoFirifqQxaIWERjifBCa6q3GaZYbwwUNHsLS0INnfXNGw6FNTz9dTa1ahaJXh9zvQqOcR2tkQi8vf+9JX8O//7C/w8eXrsNvcsgJg4AzvHYbvfP/738Pfv/Z3SGdSePL0E4jHItCqFaIxphKCGeA727tSsJiM9ODhLFqgbadOYODvffe7uPzBRXx8+ZIYnDg9blFcPNrckMJJeJvSIa4YuNLg3nJuZl4mf5IqKe+rVZsY2zcppED6Vm9sbUhzNDDYhxu32SSYOja9SogagUWBjVuHaUqoGdjd2ZYJ/ezZ43C7zGLhyy8eMPRyL1E/qjYimcmKokOpUaJar4pHdrPekvfJtLeVlUX4/E4JQlqYnZU/v/dHf4yLv3kXtXJLnMze+fWH0KgNYmRRLFZhILv98VolnU5haXURh49MCnxntuhw5vRxyS03GSyiQ796+R5CGwnJQ98Np2DSesXbnCuDdpuueRGsPVqU5oZ8BFq+Olwe7IaicLiceOGlFyQxjUz9R5uruH3/nsCKTrMbp48/IRI4ksi0FiBViqCszKCmLKPepjGTEsqmCYqmEZqmFQplHXXEkcnGoG7aMTxwCKODh2E2dsGoMUlDw/230apCrrCLj65exOzCbdhc9FDQiV+2WzeIWkmDcIRpWH3ivsUdBh0QN7dWZW8aCm0KREk7Y4fFiXyW8juVGGjRBKatKsJi44BAvwY/ugMjEqpDdrfRWhGPbVp7qhQ2KegatbGT9kYGt8Yg9winpVgihnKtAI/PJf80QfnjmsgGKXU06S3oCfRI8A5aTO0DWlU9ctkYYtlZlFt59I8ocOz0Qbi9HiQyzLRgZFUdaq1SGgmXrVekdeGtJvbWW0hs61HMtlAopoFmFZqWCii1UQgXUIwl4DZoYDe3YHO2oTNr0CRCpzVDoQ9AZXSiRB/2agWkwXEgYEEnUkd3M5fXDZfXLvkEoyMDiCciuHXjqnCrurxOKNV1RBMbqNSyggouLMwL34RpmgzC4eqLqC913SyOHCzIIGeNIWLm8BkQrSwiXQgjFY6hmlGjHHdgfWUPkdgaNKYGggMeVFtUP3Go6MK+ySCalQY2l5LIpRvw+wJiD+xw6SU1bX1jB2Uq8FRUzBhRrBSRzUeh0hfh8hhkBWM0mtBoaJFLl7H+aBPVYl3imPv7RlHKVyQfQ6PRS7hYtz8oqxI28lzBuT0uMfTK5zLY2tmA0axDMpNEld2lSimkb4+PUcBt7Eg9K8Lp8cJmtkm8t0FrgI0JdpID0RArbyJamXQEscQO8pkojEYtJkbGMToyAUVDD5cjAK+9G1qNCSwtvJYs6OT31JusNf/Pl2Lqi91t6pE5DdJKlPAlPWVJMLKJw41PbOtoCct4SR7mdJRj7jmL/kcfXkKlVoLJphPi1EtfegbPP/8sFpdXcfPGPWw+CuPokdPwObvxaHkd25s7qFUqsi8f3z+Jtz+6jK2dEH7wx9/D63/7t+IKd/jgFPp8PmysruG1v3kTdjNw/okz+Ff/4l/CqNPKdM+wgAIJYY8h988KOv9kQf9sQv+nLugMeOD+Wk0aTq53AAAgAElEQVSdeaMmkye7asJP7Kxf++XPsBffwb/6138Kq9uITz69jM2dRxgeG8Tf/8M7yOVVaDU1wjS2WSz4o3/2HXGN6/b7pfD++le/wve//3389G9+grsP7sv0SbSEk8ixQ4dx78pN8VUmcSObL8jnJpN2Kom+/n6Bhanzb9N3vtEQyJ2FXfy282XY1VZJkyILnOQ5sulpZpNifnWZ0H1RtPADw8PyeU/PzMjDOLZvAl6fF5FYWAhH7UYBej2Qy0SRiEdw8vhxfPHlL+MnP/45PvzgExiMViFzKNQqebBbaOBrX38Fv/r7N+T6Pf3UOczNTqNSymF4cBADfT1CyKwz6hEq/Pgvf4rFpVX09o9It97bNyThKTeuXMKHlz6G2arF1OHDggAw65wSKTYlJ46flNUB88BpaLSxti4NUaPakP82i/qhqcPyfmZmprEb3pNnYGR8RIx3JAUunZD9NONiiVYQgSFplMzYOI0sFjvWr88+fxZdXpsQ6rQqtejkNToLHq1tYm8vgb1oDMGebijUCpgsJplc9u/bL502IeSl5TlM7h+V5+3GtWtyKHJCf+3Vv4WeTG6tGb95+xJUSj00apOsVchxJWGPvhFcg3z40QcS4cqCdpC7WBU6kq5KA+VsHSsLIWEHv/XauyiV2mhWjNBrSCokpN4p6Ksr85ibeSj3QjFXETMeKg14X337O98Wl7tYIiye9OubW0gm0lA21YK+OWxOkaOZHRqsh5fR0JbQ0tbFDY7NmKKmh6JhhqpOmV0NlXYI0cQOjCovJkaPY7B3SmBlk8Ym6gpK8JweI9LZXXzy6bu4c/8q1Pq2pFdREujUdsOkd2Frexc2uxP9g8Ow2LiGa+Dh3D2JJU7Gw7CYjThy8Ah83m7xkc8k8kLc2thdhKvLIHtVPivthhm93eMCkW/trKDaCItTnE5rg0HrRbVkEstSp8skXAmtmhr9jpY4HInIOonhGr5AlzRp3Klubq3jrTd+Bb1ah6OHT0EFDdKJLJYW11DKUQmTQlO9C5UxA5dfg4kpRvDa5V7k80dTKpqe+LsGYNF3o5DWI/SoilhIhXLSgXy2hmI1CaWi1rGzLTVRiRVRSaRg1zRgNzVhsVah4XNqMAFGH9TGQSj1dhRrBVkzVUhuJetcrYZa37m/ydmxOsziq0DyZhtVzDy8h2hsF1qed80izHYl1rdXBU1bX9sU6Sull3x22ahazUYhTbNB5LTO6ZgKEiK9B44NwNbTRFORRTGZQ3Kngu2lFhZnN5HOhmBxaNE/1sfqDIvNi337RnH02LB4HWQijC6lLNcAhbIJhZq5FEXhzmRSZbSbXKtYsbMXQq2RFTVFd69DnrNKuYlCQYlcuoDtrS3xR+8J9gvkTitjNnNapUEKetAflPfBs5jDDsmB+w/sE77ZXngHpUpeGrlSgWomrZwJXb6AJKLt7oXFUa7LHxDiKdcPeinoVmgYnFUuYCe2g73oNvL5uCAelWIK2VxSLLAHB0YxPkTlTD+CTCHUWEW5wIJOeS+Rgs9Y7p+VdMUX/+sn2oQbmVVNWJEvmpaMnPQ8HicmJyelON26dQtGk04cusgCzheyuH79Om7fnMHQsAevfP1LuH7rE0wdPiAs+J29sBT0uQeruHD2eWgURmhUeljNVizNL2Bhbh7j+w9gPRIVBuP3//i7+Ju//omErgz29eMIk8BiCdy59iksRgNefuFF/MGXfk+SfqiHpU6QbGeV2gzBdh5D7r9d0MXbvf2PC2f5nTbn/8f/oGabk4RogMtMNjMJK3R+aQaXr36In/3NjzAw1oN//T/8dwgOdGEvsYVLVz6QDzWZLuLDD+6h2dQKu71Rq+OF554TFmegi/nN/XjzjTfwhZdewrWb14SIdvTYMTnAWbD58C7enUEqGofX2/W50QthJu7a6YevUmuFfNdo0ZWoiVqjKdB3OBaFqqVE0N4F1BTSqBGiJuM+ncuiTFcwowFQKAVidnd50dc7II5rZKj6AgEcOLQfO7tbMNv1UILs+TwU3Ck1qtg/NoFXXvkq/uOf/V9CiqN8h5AjI08JYdtdVrzwwnNYml1Eq1nHc89ewIMH9zHz4I7owUeGBqWzHx+bwKFDR/Dmr36D2bllmVLpyHT+wjNIpZK4/P6vkUqT4W3E2acuSFMTioSxuLwkU0ez1Rb9/MH9U4IM8QCuV6uiYadDIRscMm/1JoNcFz4g8URUEBCy7rkH5QpEJczutshzCE/yMxjsG8Tq7DrmHk6T5YWnnjkNp8PYYfxqacnKYuhFpdoQL/BHm1sireMteeHCefgCfvg8AVEo0B6YEboswsxN/uC93+DUEydw/uwFvPXm2+hyBVEuNXDpwytyUKlVRiHlZfM0GXKJIQ2fyfnFOXFtJCTNwm6zUuKkQDyaRCqSQ7WogtXowU/+w2soVxWoFrTiIkjIT6ttoF7LYGH2LqYf3hf+wPr6tkQmN9ttQT4OHT2M7l4/ipWcyABnZueRzeZRKzTg9/jhdXnRO9iNrm67ZGCXFVko9IBSR1RNh1ZZi2ZVD1XDKgl1ocRdpHNRBFxDODx1Ht1dE9BrXTCoyDruON55fBaks3t4MPcpbt29Kn7zLJaUFqFsEOJeMpVHvdHC4Mgo/IEA0vkk5uansbm1IoQuPl/0+/e7u8UEJLKbFJRo4dEMBkd86OmnVKyBSkkDf9cg/L5utFDGw9mPBHk0GZ0M6UQ6oZBd5tHjk1JgSsW8OOBFwgns7O2KyQ/Z0HS/Y8BVTy/TJStYXliWdY8WelEOkBQW3U0gmymjUIrC5CrAEWjC5GiiZ8gPg9mEnRAn1ajwYyihGuifgFHZjehuC9urVaQjBjTyDrEaLVajUGvq4g8AukEmymhnsjA087DoKzAY81DpFVCanNDY+qEyjqClsUChbiKVTyKXK6DebslZIRa9HqeE83CfToR2ct+Y6KRD2xtYfTSPTJqGKjl4AxbshDaEHMoVzUD/EI4dOyENCFHD4YFBCS+5dOkDVKpF7N8/jjt3b+HKlU8wOOHF+EknLDYFlNUmohtlLN4rYPreKvLFGDw+G8wuhiC5MTpxBEePHsbUoX64HV4UEmqEQwWE9uJi0VuqhuAP2qWRokNes06Csl54CM12Tgo6Ex7ZmMeiaSTiTWRSeeztbkjgEJ9Dfq7MXshmOsl9kUgCbqcHUwcPyfO+tv5IXAiJQIyPjwkvY2NjTQp6tUy0zAyvyw+P1y8IzF44IlHLRA25QuUqgzixWqtGs15DoVLAZngH6zvLyOVigh6oFTWkM3FoFEpZA0wMH8K+8cOYGJqCVmMR8ilX3VzZiNnbY/vxzwv6c98/0j537hwq1bLs0Dm9FEtZmUxUqk73zxfOnWog2CXuYiIDWFnE5cuXUMw3cfLUBP75f/Nf4uqNj0VrzYARmsrcuX0fqSQjCEfEHardVMPtdOP2jZuI7IXRPzIEhdGK+aVlPHXhApbnFhAP7wnhaKS3H0M9PShlclC3FXjhmadll85dBYlJdKoiC7fV1klB/23ZWov+to936P/UBV2lUgrMxIeW5CYaWJBl/Jv3fo133nsT6xt76B+14JkXL2Dq2CQypQSS+Zh8qCarC+9dvIu9XXaCAbEZ5T72wOR+YXmzy2V3y+k7FN4T6JgQNz+bucUFFDJZaOuEfRudSM1qRYhMlJNxKmdhl716oy4uRiSRsRtn6hRlbQGPH5P9YxTBCoTscruF5MVuXcEENKsFuXxBtOtmqxWnTp3GdmgHq2sb8hrofMQoQ2pX7TaqCSpCCms1KlA0W/jGN76F9y9+hNmZZTGXYUoR7VgJXfUO9ODgwQNYW1qFSqnAyRNH5GELCVmsKlnB7PoNeiMmJiaxF0ni0doWmg0lbPYuPPf8F/Dp9Sv49ZtvoK/fIwcIvdpX1zdQrFWkKbHZ7djeZrNjxUsvviymRiTDscVVKWiSURKmKWF0Xh9eQ72JcJsGiVRK5FSEtFjQqWbgfc+kODoYsnEL+roR38lgfnpGds8nTk1Bo27KCsqkp79AEwqVQR5wQuQMBiHSpdAq8eKLLwj8zj0eCaRsFpKpiOjHGY50/eplPPPM0/C6vbh58zZGBiawG4rh+rW7IltrtzQolypQ6zghNmUy4s6ZjSJ3x4zgpXxsoD+IQi6HGoM6kmWkE9SyevGX/+5vkM1zrUVmtxH1WhF6PffCNdy5+Qlu37ouTfPM9BzsThdGxyZw8+4dqPVKeLrcyObTyJfyWF1bR6VYQ7MCebbp2tfb55eitBNbR76VgsqohIoBRU0lank1WhU99AoXdPoWlnc+RqGSwHDPARycPCsTKOFSu9ENlYp+8QU43VZxfdsMLePuw08RjoXg87tllZBPFNHbTSTKgGQ6jUB3rySSbe5sIhLdlb2knQodrxc+dxcsBhfadaWkPxImXt1ewchEDyw2pUzZ9JF32APoDvZJsMuHl19HvhiHom2QSE01vJjcdwiHj+6TlUY8sSsIE6e57dAe8vmCWBNXKmWBrWmT2+VxS8rk3MwcZu8vQNFUQ6emm6Nekg1jqQ04A3X0jJigt9XgCdpEGbEXiWJpeUX+PjI4gn3jJ2DR9mF3k5BzBZmYHs2CDdlsEcVGDHojfcvVaJdrqCfLaNMVr5aCRVuETp8FBT8axnzah9HSDaHaMkBraMl5xHOjpVLAaLLAYrMKX4IMatoiB7uZJd+PYMCNSimPmdn7skOmZ4Hbb0a9VcLW5q4kH3Z5A9KAm40WeSbZaLJBvXX7hnjCj40MIhIJ4crVy6ggjqnTXnh8tP41ILVbx9KdAh7eWUUqHZakNqUeGJnYhyfPv4ipw7Rn1coeObJZwdpKDBubYcSSYTSwh+4+J4ZGeuGhFFdDXwG9RBnXGmkYiFBoO0mimVQV+awW2XQeodAK9FpayHZkkPUq5Ww5hLYiCO/F4HJ4JemRw1UotI3VlQXJGWHAFBn9d+/dEfIsmgrYHB74Pd3wdAWhbKkQiVNJ1ECgp1tiZ+kQmc8mkS3kUKvQ276MbK2EjZ1VxGLb0OgacNkNguooJSJVBbOOPJjncOLQk7JCqBXZeOugVmo662/1Z+Fjj7Vc7sOK9te/9Q2YDAb5hXxIKF9IJWLiOT03PYORiWEEfV1I51PCQp/YP4F0Mo6LF9+B1WbA1KF9+Gff+Rqu3fwYO3sbePHF57GxvoM7t2eQSjDUQI+nzryAdCKPVCKNxfl57BsfQ63Vhq+3F5/eviPTG5mE4Z0Q1FBC2agj6O7C6ePHUMpk8OSpk2JIw0LHyYRda65QgooED4WqA5d9vkvXPFaEK4VB3iG9KT73exHfl8fmL5Kj/rtEwd/dSXzmESP/thNB2vmz80VWMj3PWSioIaa++PXXX8WV65eRK2ZhseuQLiYkje7ply5gduEBTnLX6neh0VTg9q1lgd6opeQa4qd/9deSsMZoPD4QOpVOduc8KAi/0b2LpK50Ngu3zYUGozzFYKT62NyAU6dOmN2UvfDhJNpCW0bC3ZxAs8wFd7pw9OAR+B1eqFoKPHw4IzAYd5FiWalRI18oQm80i+NVo9kWWJowfLlaleShVDYJr88NqBsI+t3Q65QYHu5BIhbGg3t38fVXvi5KhJs372JpcQUTE/vEQZA/TyMh6XpX1mAx0azEIIefxaTHlU8uw2mzCoxM0xtK3nI5wmklmM1O9A4MSlb2q6/9HJHQBnr7gvJ+ZfrX6ZHKZeU1szEhvD83twqvy4If/vCH4qqXTaWlaNMlr1CqiSMXSWzchbJIUcdOOQm5Ih07yE1ZLTDPnk0uSX28/zxOL9R1LRbnFlGvZyXQolrNYmt7HWY996qA0eQSMgxZ/kdPdDToFrsZDpdVIPlasYGH96cFHVtYnBZ+xdj4MBaXZkVORzLO8tIaDuw7KH/evPEANqtb/NXpbKUzcFIvyz4tEPDj4NQ+rK0vCyTc3dMlkCm9/g1aIzLJEu59Og+90o63Xn0P5TKBBb14sRcKaegNbRgMbVz+6F3cuHpFbCrDu517YmrqEOaXl2CyW+D02nF/5i52dnegMxhQr9Sgamnhc/ugURKutaN3OIhUIYZSuwCVSS1JedV6WzLYWzWthKqQoLS+e1PY0gM9kxgePIhWwwS10oJg1yDMJlpC00XNJMQ2Es6mZ29iY3NZ/h1d/tLRrJgOcZrhSsPpcktzI3vbdl2kRHwfdGerVxtQNFQw6a2S+tZQNrAZXkXfcEDgWhJJFQ0jzEYPgv4eyZO/9+AThPe2kU4VZI8+2D+FZ55+Hh6vHQvLM6hUC3C7nUimcsKZICrIyYkDEJt95p8b9HpxIpubXsDi9CK87gA0SiMUUGN9fRPbe0twB1oYmvRAZ23A5bfAZncgmozh+o07MJvpYjiKQ5Nn4DSPYnejjbWFGpIRNVpVsxTjUjMp19NsUKFRqqCazAL5HIztAsxqBiMVoNQpobF3wWDvR03Zi0JNibamLh4Zn+c72KwypXOVw2bWxUCWngB6+v3o7fFDrWziwf27WFmaEyTS7TfB4TRjcyOEd999T2xWjx8/KQmB/Bz4LNEzgPybmdl7Qrgm0js/P42F1RvYf9IGr88oz0su1sbaTB73b68Iv0Rj0Ist8NGTp/HCS6+IOqRQiGFrawdL01uYnV5HtaqASteCwViEwdQStNTp9kleucGkEzi/3EhCa6hKxgGbKY3SBDWsgqDthdbRaNSRz1RllUL0q1psY283jmw6J/cgB6qhoSGk0gncu3MXOp1WziYaUF27QjVIWpoHZi0E/YPo8nVLA09psE5rQE9vUIiCjMzdCW1id29LnPRomFTXNJHKxsSchwNRsNsNf5dH7K+juzFUSwp88Qt/gCdPPiMxqnRbNRlMQtRjPaDZ1u/s0PvOW9qETqnlpREHNZL9g30yISUzCfz8Zz8TOQNlRC6PA2qVSqIvCRm89atfCgzztW98CVOHR/FoYw7Xrl/GV175ijC3H95fFZOGLucAuv2j4owU3olCJ4dpGvF4FIePHcbd+/fE13d5lZpeJRTNBqrFIvwOJw6MDMBjMeOpc2dFfsO0MJvDiUKerEwtWm0l1Fq9wHPiHAfuOU1S3CnhUjAfvUkJGQ9jMpbVsnvgAc7JlQVAoPnPQuLbHc3xZ1/lInfDejkwSXxh1jknt05kJX2ztULG4PewqWDM7C9+8QvEEnF0BTzIV/Jw+Www2fQwOnQI9nrg6/UKE5aT4e52BNeuXRe7wCdOPIFXX30Vh6ZoIdqLR4/WoVHqxQM7m8l3wiiMHW9tSYNrAfVCHXFCOzydlQq5URgKwxubiWYk1fC17YZDQtbgjUhYllapnKY0bRW21zbEfWx1ZQ0GXSeLXG+gnEovble8Tg6XS3ZsA6ODqNZqKFUrWNtcFfMcj5e7RBWGR/qRzyUR2dsR2Jr+7GwO2KhFIzG8/fZHko7kcXVkZN09vRLgQxiavt7f+uZXsbm2JEYb9+/cxdTUYWSSuU5BrLcQS6QwOXlAJsRPPvlErjuLGD8bfp68BgxKYIPGfRYLcmd6dYrUjEX43PmzwkHg7yQcXyg30WhCfl4Cd8gpKpXkMObPEc4eGx+R3/Xpp9flv0cnKH5vq9aWSXLr0bpMcYTMAkG76NmZtkemLBQG2O0+aLQmDI+NoKlsYC+6KTIiSloCth44LU5JYFt9tITxfWOCfBgtJslnZgBOT3cvIntx7O1F5CHn3jAZT8NktkOtMyOZzMKgUWOwv080wNx10iBGZWhL7rrT7cbKyhqufPgpkntFBJz9+PmPfolKpoF2TSv+CWQqFysZKWx8HZ9euQY02hK2wj16LpdHoViEzetEoVbC7Ye35N6maRLRpXQ8BbPGjIDHJyQiyvOK1SLaOhWS+SyXksLdoIOXzUj/derfrVhefgArQ4IcbhhNNqjU9CB3wOUOyk6TLH5+XglOYc0SdkOrWFi6L/tGunWR2NfXPyyyNfrtszA1ax3EykWfBKJYakajWtButGTfT3SGqwG9VQmlo4hCLSVWpvVyG2gaxPM+0DWAg/umoNOqce/2HSEIej0BnDl9TlDKMKfM61ckk4GFi3D79nYIwe5u2bmycaZfN+8T7lUf3rmPTJLeGl0ihfI4PaJHvnXzvuzqLc42Jg8PSIEkG51nbroYx/zibSnUTG/jbt9jOYhYyIiNJSXKeQvaSgNyhYKEqzA4xaRTQ6doopnPoJqJw6SswWZSw0BLV0UbLa0JBqcPBkcPVEY70tzj7uyIwsjtcEvzQaSRiYRtZQNWtwNKLTA6PoxA0Aun1SS6+bs3byDgd8PvZ+y2S1a1b731K1nZXTj/tAwjJCGOjI+Je18qk8St25/KWpJkz0hkFx/feBNWbxrjkz6BqrPJChZn9vDwzgqi4YJoyYdHDuJLX/4qJvcfkfpEWeC96TsyUNDsRU8f9zYlpDmxJXbYAuKCSV/6UjOKhnoDdSSE1MoQlz7vBNwWF5qVjoVrNJZFqdzxR1ApjVA2DSJn45TOfTc/S/LIeMawAV9YXBHFwvDwOIwGFULbi0glItBq9BjoH8HgALlFQdG1xxIJaWx6+vuEhc9mnuY8MzMPsBcOgcP16P4hRBK7yOWTcLrMQsCkpNvnC+Dtt95HJl7GD773p3jyxNOyqtFAI4l9XDvLl1It69XPnEwVX/5vz7R54BNyJWmhU6iqslPlB8jkqmw2JR+C3++V4kAGMDvnDy9dxNe+9jJ6+z3ivpMtxHB/5iYI4S8urWN2eg3qtgenjz2PlYU93Lkxg4AvIFNHZG8XU1OTcDosuHXnNrz+PszOLWJgaAzZdBLFdBqKWhVH942i2+PEU08y1tAOpUonebt5aqdJgGvT/ISwg/Lzgs7Mb8IVhJWVj/+/zzzcOF1LHGqbIoM2lCqtFMDPCrrycUH/bIrnJMfDvt2od6JTPy/2LZEXZXNxYT1yj/jWm7/GW2+9gyxDAKxWVJpVbIW2ceb8KRw4OiGaxXw1LdK1Lr9bdP2c7G9cv45Wsy3w1McfX8HJk0/A4/bh0eomlpcJSXfeHxsG0c/qdGJTmMsUkdiLIpvKyrqENx0tRfn+rHaLEDdYnIgcGM1GKU4ke5HsRHIXd6uh9ZBo6AvZvPgKcLdMohhdutLZjNwThPAp2UpkkjCaTQj2dkvRCcfC2N7dlJ0qSX30IEinaOayhu3NNSFOHj96TIpnfw/5AG+hkCuKCcrxoyewvLKKcqUlJLFCLomzZ0/ATj9otwvvXrwIN1m9Do9ItLxdnfQ3Mko5OWxubgh8xv2uvO9SSSRCJPUwrpAYCiHojjFMU/gFfM+jE+MYHh6UwhyLp2FxeoV0x/8tWQJCbGSKX0M+b5NBJ6sA+sMHgwHcuX0bW1sbUmztVicq1LA2GygU44gleF3biMUi8Hl8kvJUralRr6tw5OgpeAJeNNpVrKzNIVeKoTfQDU3VALPajEsfX0Iml8HYvjG4fUwS0+DAoQOyVuK9dfvmHUlY29uJyA6NBZ1rJqg6k55OpYJeo0Z30IPJ/SNooIzp+fs498xZ2D1Ogesf3JpFbDsLq9aNX/yn11GvtFHN1eSZJmGqWM9L7CoL+rXLV9Gs1DE+sA96jVG8Du5OP+jEb3qtWFpbwqOdVVQaOQwND8KuNaE/OACL1oJkMgWb1QWdxYJ0Po+9RAwNNldowsR1kNmISp5EMzXUjwOORMttZiKgBi2lStYKVptXyJxOh1uyoikDLeZiSKToHR7H4tIyyjUVunuGBF1hUhn/adWbclb0BINIxOLSSPAQJIE7w3NFoUDQ54e1S4+GKY5iPYVCtoJGVQlFXYdGCfA4erB/7JCk3IW290SmyIOdEimXx4W19VVcvX4Ft+7eEU8IcYBrNsSCmM6bepmi1EJ+YiNx/+4D1Ct19Ph7YLc70OVyy6H/wfsfY21jFSYLMLK/Fy6vCRaXEWabQTLqN0Oz0Bvb0OqYJueDRTuOTMyJ8IYV5aJJkhfLtbogAvVKGSatGlaDGup6AbV8AjrU4HFaYDUbIHRd6putDiiNNtQVGhSaLeyFo1DUm3BabFArlNII60wGKHUKmJ02KY49Qz3w+wkpO5GI7uH+7buwmtQYHQ5IbkA8lsB7770noVwnTp1Ed7BXploWdX+3X7gn9x/eRyaTEtteSjQX124iV5sVv3yfl0QyHVYWtnD7xiJqJXKpDuLc2S9hYvKoaLJX1lewsr4oRZ1Z7eK9YaIlcwOtRkpWaWY9VTQ+CYRR27KIFm8gU9lAu9GG2xpAn+cgnAYH2tW4yGTjKerLjWjXdVDDIBwT5o8k4zlZ942NMC7XI0gYZaLk8Wxv7cHl9EGtaqFZjaFSzorbJo2vGKTidPlhMFiE49U7MAC32yWugZQxPtpYwerqIrK5tKxs7G66SMbE1tdi1UOjVUjD2B3sx4fvXUEklMYPvvunOHvyabQbainoNB/r+GAwKVT1uwX9a//9s206iVHKw5uSzFIWB0541F9yV5pOJ2SXQoYgDxpOLGR0f3T5PXzzm1+G020QSz29GZhbuoejR49iZnoJ168+wImjL8Jh6sHFX1/F8vwmjh89LqSvVCKOl77wnByWtAIN9g7j9p27OHr8CYS2twVmr2RTODY5hvGBfjGYsVmtIlfSGcxS0Jstou1qKRASadhoy8TO3RvD4JkQxeld4HhapzwmhknAikrZgaApPaKd+29N5hK68hhWZ0CMkKJkuteI6xKnAH7RRY1M3dVHy7h18w6uX7+Bzc1tmMwspjYUa2UpemfOn8ShEwcRS0ewurUIT9ApWeCM73vi1CnEI1HZt7IJuPThZQwOkszkEnvA+fkFsW3lZC47WS4klEoh3+xshVBI5YUcJA+hTodqo9bJA3faRLUg0J9aAU+XR/5uo7ZXJtpKxz4XZGY6sEQovFQV9jcnLLoUsRBzOuJBa3PY0VK2EdrblZQps9UkkD7dq/r7u6VZcHvsQtDtvP8AACAASURBVJaht/nuzpa4if3ht78tZLNKoSw7yksffASz2Yre3n40mi0sr24I9B7aoQWnCWefPIXDUwfw9q9+jWwqL9prhhJM7jsoFoqzC7OoNToSQUpsWnX6+bdlOifi0zc4IG5mq48eiesaryl33rQd5fvnoTsyMiSEnUQyA73JIfAiGxd+7vSe5nXkTpvfT3MMHkJ0ozr1xEl5rbTD5fNiMzugblN1QQbsI6yuUQFgk4hGj6ML83OPYDR5kMlU8NzzL2MnEpIoyWIlja3dZRzafwgOtQequgpvX3wbbUULvYM96Ap2ye9+6plnhBfB6ZChM/snpzA/vShezg2yXdsqtNoakdiY9XpUSkVYjFqcO/8EjDatRI2ef/YcVHo10qmieELEtzJQVvX46//wKlBXoZAuSaOjNihRbhahVNH/fgWfXPpIEp96u/ox1D8iMpv3L1/CXiyK/okB7ER2cOXWZdg9Org9DgQcHhycmIJZY8LWZlicsQL9/bh9/wESuRzaWrVI3Si30WvVqBZKMBn16Olmo5aS58nucoq5S6nGaYnkLCdabYWgOWze8oUU1CACU0IotIYrV69Dp3fC5+8VlKGYL8h5xXuYn9fI4JDYR5MXROSRzzD5BPxiZgDd7GqGGEqNNMqFuvjCN2saFFN1WIwejA/tY6uEaunxxO9yid6aXIqdnW08mL6Pmfk5UVTwWeFagWffgYMH5XkgUbNRa2Jnc1vWKiwqXBnSWlRPU6liVYJbKH/S6usIDrphdxng7+2Cr9sj7mbhxAqsNo1kpaPFvPcBFNNuxLcdKOb1qDTq0oBy2izkszDpdPA6zNC3a6jRg75Zhr/LCavFhDJTI6losLtRV+qQKpXFzIZnCf08Kbmi3Ir3Pld1WpMGertZvN2dXoe4GQ72BoFGTZw7S/kExsd7odMqxQnuxq2beP/9D8XTYf/kQYHI2fh6fB4hfdKYilA60QeeSYVqBNvRG2giDY+rCw57F7YehXHvzhIsBh9OHHsGB/afglZvx95uGA/nprET3pAIVqW22UnWq1KTzX1zUjxMqETo7hnGwFA/HEE1lnbfQzg5I/eO0+xFwDEOo8qEVikrCEo6VxfCo15lgwJGpGIFeW5jkSSMBpOkNhJtYPPAOrKw+EgGLZ5LzUYZel0RWnVbnkHytRSkPRqtIjE0ma04e+FC5wwqFcREa3VtSRL0xGukyyUDIV8b/yFbX2/W4MSJExjoH8btT+9jZWkb3//uD3H25FNAUwN1Wy3780aNUlhO5wRqf2tCP//HB9u/93u/JylaJGDZ7B2XHxYrwo+MKeQvbzRr2NvbkUnm8JEp8ZG9dfM6Lpw/juHRIJxeg5gz3Lj9CY6fOo6tzSjeu3gVL7/4h/iH197H3MNNdPuG0N/dJze/x9G5QdglZfM52Jw+TM/MS2cSj8XQpD2ooo3x3iBOTh3EoclxIe+oGMigM6BcaUgxJhuZBQ60fm2xDDNO7vHfWdw1OtllMkDm8ylcqeykpNEURnLLlf+fBb3EPZTR2LFNfewExwvJ38nGZ219Ba+99gvcvn338WRr7xjNtNpoKluyR993cBz7j+zDXjyEezNEI5wYGhtAJpPGmVOn5b/NJoHcAIasEL6h93GhwHQtszhMsQNs1Fti7M/itRsKS0FXt1QC7/ISSNQrAddqRXLOSapjVxiNMZSAnvvrEiTADpD/nhAgiwr5E9evXhfYkjAwofaDBw5LMV/f2hQiHWHFiQP7MLcwj1Q2LcELLAQtZVPc5BihSekeg1nY7LUaLIwavPDc8/KAL87NCzteJpV6XRqUQLAbD6ZnodXrEA6tSYG/cPYoXnjuWTy4dx9L88uivWQKFhEDwvxbO8xcrsNoMcqhwHuChxmnMB7Y559+Sh6gK9c+kQeevAC+D/rUk1S4sxeVPTiheqvdgSbUstPnhMefUyoV8ne+dl5nThZsBCl3IxHuK1/5Cnp6uyWLfePRFix6G0x6Pba3l7AbWcHkviFBsOgM9frfvQmT2SeQ+9FjT+CDS5cQ7O2SaEoW9Hqphonug1A0lLj4/kXx02awxfD4sEjQzj/1FDa3tzqpTDsRnD17Hr/6h3cE+rOaHFAoNUK6K+bo6OYWt6pMIioGUL1DAWzvrWP/oUlEUwmkklnUKwpUUy20y1r8+M9+JkQ2wulsZljQq+0iVOo2Hj1axuUPPkQpW4CippKCToTlwdwMtva20T8+JCFDt6avoXvALgQ8bVONwZ4hBJxBVEo12OxeDAyP4c70NDb39lColMX7gK+RiFAxm4FGrcLI4AAebXAXWkX/0CD8/m6U62Tbt6HVm4SzwSaKRaZcKUBFNUWDh+OC+FxYLQFZbXz2fNbkOSrDYbUIkYlWzMvLi+LzwO8pPbby5eTYP9qFiiaGSj2LerUNrdKEdlWDRKQAncKEwb5xeBw+1KstOTyFNKnXwmQxiv0n0TeiWOtb65iZmRFkjs8cbYVpWsSvdDKNtZVV5DJ5eJ0usWkukYzJYpLOCUGLyIzaUIXJpoTDbcSBI5Po7usWB7a1rTl097pEd69oG6FqdaOY9iC6aUE2Q24Cm9DHSWC5HGwmEwIeO9SNKvLJMCwauujR5EWBcq0GrdUJZ7AXTY0R8VxBopiTiYTwcNx2BzRchvC5slqFUKa1m2RNxIApDnijg32wmY3YWH2EjUeL6O+nyQ7xT5WcL2+99RYGBofx5JNPCpmM0y2bf3o3hMIh4aNwiOPgqDc3sZd8gFhqU7zumavAMJmtjRi8zkEcnjojvvWFUgM72yE82lpFphAXMh6li7xvc6kyzHoVTKYKdAwPMwfR3T2KYN8wrF4V5rbew3r4FhKpTZgMZnjMA1BWGQbEQagORVsvNsA0M0JLj2SsgLnZFeyFwuJLcOjQIUFmeCZwcGQ6WiZN1YMduWwCjXoUNoteAoyS6bxYurLJJsLEQeyr3/iG/Dzrz6O1VSwuzyEaDYsteHewC+G9HbEp5kqJRd1qN+H8+bPo7x8WbtXi/Ca+8+0f4Inj5wDu/yn9pAS5Vpf7+beLuQyqR18ZbL/88svSPXEqoE6Qhz0PaEKmbTq0KDp9QDbHkPiayNYIyRP3P3xoDFabFtCQjMX0qYs4OLUfhWILVz+5h6Gew/g///w15NNtTI4dgdXYgYHPnT4lhYaTIsNE8sUaYsmU7JW4p2+USrAZdBj0u/Hsk2eE8a7hlKzjzalDo02CV1s8xjuRphrpfAnREcoiGQ4s7spOuAahSx74TPbhjcALXOXy9PH+/PMdOul0hNY/573Rn1crcjleHyZ7cfqmNIVN0I9+/COZ1mqVGswmq+yZZQevUKHarCIS28ORk4fx/MvPCeT+yfWPUGkVMTI+LFMF99h0FaLGm8WaxYkFnRrlSCQmxZBQD5sEPjT1ekMm3VgsJi5lHZKHpqMx16jE3IBSOkLiPFg2N9dFB8uISiIwtI9lSAlliPQLp6azJ9iNpflFOJ1uIUExmvPlF74ohJZX/+5vJRGPN8/U0UMIR6m1zSOdTQmRK06JlkEn15X7ezY5dDryOB1yMBD6ZMPYG+wWSI7xrhd/857IH9lA1lstJFIJqME9vRk9AR++8Pxz2A2F8On1W7LXJIyVTOfEB5s2o7SebLQbsusjm1zkGwqFTEWnzz4pf38w/VC88V979U0cPDgOr69LPn9O6Ny/sQEYG9+HRJqTXxFqtUq0t4Sf+X08cPi5szgQSeGhyffHQ51kNR7cG2ubWF/dgtmkR3jvEYrFOEZHekUN4vX48Yufv45Mqo4TJy7IFHnvwQMhqTHUgnamM/cfoMvYDWVDjQez90XWQi/20+fOyM7+0NFD2NzekftardRifHwffvrjn0s2s9POVYRCksNiNFXx+eGy2YTAZTLp4Qu6EM9GMXFwHA/mphGPpeC1B2BQ2KFrW/Hjf/fXqJVaKOZronP+rKCrNfi8oJdzRTSKLTFEGR4YRqaYRzQVg9ltFf3ybnITGlMR5UoOKLegV+nhdwRhJVxudaN3cAwtlQYP5uexvReWdYmRagGtDrG9XdSqFQz09gjqQt7GgUNTmJjYj6ZCKZJCBmuwoPN5c7vtEgJTzKZEW84s+Xg8jT7/hOiGi+SOtFrSaPN5N+i0cn6xqVtYWEA2nZLPlt/Hz5JhREOjfuSxK17xrboaZj2hWK41klA29OjvHkVf9wDKpZqgQwKhaxjFahTIeHt7UxK3yHHhvcxng+fiqdNPwOvpQjqVwuryimSgMx6Y1tXJeAKxcAxZro8SWcSjlFU1odJX0FKV4Oqy4cy5k+IJsbaxjMXVBxgcDaLL54SKKWv1AAppB2JbZhRzGqi1CpEcp5JpOZvJGwi4nWiV80hGtuGxG6Fs1TsIR7UKm7cbfROTMNi8yFUrCIV2EI+GRUlEoiwtmznMkVRKyF1rM6GlpFsdmzQThvq64fM4kYzEcP/uDfh9RME6fBueYb/+9Tvw+gJ45plnMDo+Ite/g+4qZQjg7wtHdmUAsTp12I7NYXOHjbtG7FapQGg21PA6e+F29aBQaIntK5vxWCqCTCGKRruEOgrCzVG1LXA7jPD7AZfTAo+9HxZLEBqdG3VVGdupW9iM3kYssyTRtHaDH6joUUo2UcmTc2CBoq1Bu6mFWmVCpdQWd0eqD3gvcTIfHR2Rs4WplYxmJXGOBX1rcxXR2CI8bgvK5ZrwgfK5CkrlupDiHK4ufPWrXxO0gggnV3XzC3PClqeCoKc7gEapiGh4B9FkSMygrA4TnnjyNHxdfkQjaWysR/DK738bh/YfR6sBaBUdElyj1skDIF+I9e+zeG9F4LShzamDGuDP8q9rNcb4DUjmcK1OQkxGJha7wyY/yA+HhyV37KnELlKZEHSGFs4/ewIzs3dEWsVwg5u35pHYq2F7PYlSRolmTQ2nnXpOBX7/K18SE3pO6Cura9jcDgvJJymHlQONchnKWgkHhwfxlZdfhM/p4jgNvd7QMY5R6YV5rdF3CGKEQ0gW4p3CpoAFnZahzTaJYhXZZ/zfdL0HlJzndSV4K+ecu6pzQk6NRJBgFElJFJXMo0hLtiXZOyt5nL22Z9ZrzZyd8VgrjS1rLNkjB1lj0bKsTFIUwQAQIGIjoxudc1VXzjnuue8HZHvP2T6HBwQJdFf99f/fe+++G1iUaBbCC9FstZSpjoHx94Jb7kPt/1LQlRx0/j16tPPCWc2Mr6vjzFtvCgGOnblKrYbbSYjNKsQNHij8GV21Col0DDv37cQ7n30a4aEQFlbvYpXMyl5TinSjyi7xX0hZ5APwJmKR4j88ILKZvBR6FheSk1iY2VzIZN7VSQAOXxNvQK1eL/sZFvDjx4/KDnllZUn2zt1eB6Pj43jgxDEhlfGgoTZ2YmxcSHF9gT4p5qFAHxwWpxQ+mtmQb8BD0MldPBsorUr2xHRQa/Xog0x7YMu9nGCl0Eb6QtKsMWCFE9bUgYNyMC8truBrX/saPvjBD8r0T/IaoSin04z9eyfRbFRx7MhhLC0s4NyZCxL7ObljH+LbGYE2bTar6MCp+5e40GpFuAecBHh4kLFOjgBtFzmZv3bqNE6cOI4gSYBOp8C6tIPle+unne3ColLoWw05sPng8vOkvJPOaLzObKDEblHLZomhRQbhORw7chy3rt9GuZTHnduXxFpy394J9IX8CAbD+Iuv/DW2o0Xs3n1EeAAqnR6xxKZMF/sP7EA6kUYl3kAxU0aumFEOdoMKDz9+UpqHwZFBxSwonYPb6ZX7+7Wfvi4Mdzq/EbFxu/0oF8vw212w89rUKrBaGUbRwMzibew5uBsXLl9CuVjDyOAEXMaA7NC//uVvoFPvioZZ5ElmDWrtMtTajsT23ofcO9UedGqD5JxbXQ40uk1kq3nMLs4gll1FpR0T0pbb4kKn0oFZbZeCrtHQrGUUwf5hxLNZVJtNxOIxKWiNWgXFXBZWs1FWVrNzc9K07j80hb179zE3VKDzVrcjjTebq9HRIUGAUttbWFpaxMb6qjDVd44fkVzxreiGPE8s2rzvSH6lJpn3wOrasjh5ietfrSKySa5cIsM+VLvbqDZLQFsDh9UnO/St9aSQBZkUabc4hZvDRpRSLq562FSSw3Hj5rQwl+lRwGeVzYfP65eGmVAzof63z50Tn4jHH30Mk6Nj4r+Rot9BvYlCqYF0mshFGdCWodE34Qu5cODIAXEAvHXnBrZTG0oSXNAl7H80vMinrCgmXUDHLhp5EozJs+B9LPJFmxWdagmlTBw2o1ruTzallUYL9mAYQxN74O7rh1pvENtZSoUpk/I6XDAwnlXFc9UgLmZaqxEqPdDs1OFy2dAXJAvbi169hSsXz8Ju12JwKCwyV+ZDnH7zLXnO2FhzlcvPg6skXjd+3+1ETKZ0Ir52twmzS9ewuHJXiItcw9nMdjjtdFbzocasgbZKCjo/s0qzgFSODVgO9U5BeB0+WxgB2mkPsiFwwWELQ91zIZPTIl3KoK7dQro8g1TlFnqqMhxGL4zwoFWwoJbroFaqolZuoFbtwWjkpG5DfDslmnoOsfS6IKJJx81gMAST0SYFHT0dZmauI5mcQzDE9UcdW9G4FPxKrY1GvS3umO9+97M4euS4SCk5pN2+fVOyTxiNGwmRE6FHPptAs1NFtpAQCTCJsbRUb7ZViG6m8fQT78Ho0E557pWwMw3aLdYYDrD/n4Ju2Y3eBz7wDG7fviV7Dr7wTqchsCGhTdojkpnIYkGYgAXuPiPYYNDg4oU3Ua0XMTruwed+/dOIbq/IdFgpN3H6jSvCWkTXClXLhkqxLcYy9C1nQeeDzcJ38fI0yhV69YaRTJHc0IPNaEQhEcXhXTvw/Iefg8dmF2afmfFxHKy1BtRbjFZkXjMDCJh7Swkb2e3cKagkXpWWp0J26iiw2f0JjPu8Rr0FHXXJkp/6L5O5wnJXIPpGvS4HOW84HuqZbAo3b97EG6dew+Wr0+iPDIo8gd+XMBuvDaE3mfJMemH6ugNujO8cRWQ4jC49prMJxFNxKRZM/KL+nIWSP5fNAK81H0wWF9mLNxriAMdVBdEAksPIXtdAC53KCKPWfE/CoBbEgq/RaDZKIeP1pcfy2saqOFiNTUzI1C96aJVKIEiiDjbJqQ9i6sCUTITTl69J4hrhIhLh+L7a6Mhkmq9wWt6WJoGpV4Qf+XrZnCndYlv8ybm7JilOCYOp4/nnn5cpnWln73znu+B2u8TcY3HpLvK5JI4ePij53UePTOHCuQsi0xoIj4jyYXlpE02agaMn0jIeEPx5fUF2wR8UuJyvMbqdwNLSssj7mEdMmJ+ENo/XL9eoUmeCWkVeExsMGtCMj4/JNWWjRIkK9ffs/unWxSaKKwQiIiwILARsZvRGk6wT/J4AYtvrOHfuVeh1LRw6tBNhTujeED7/R3+MQpbrBWYt93D4+AOYvn5JtO4PPnQYBo0eydUsbk7fgsVuQqvTQK1VwYHD+wX9YKoeb80b129hsH9UdLErC2totbhY0smKh0xcPhcW7kZ1OoG0zRY9KvUyVrcW4Q15cXPmDnQaAyZHd0PTMsEIG775P7+NZrkjbms0QdFbNXJgQt3C0tIC3j5zRkhxrXIHbodXIHcjpYVeJ4rNMk6deRV3lq6h0NiA0QBEfP3QtrVwGDywGF2oVOmtPgCT3Q21gf7WjFemd/Y2Mukk8um0NB48L6Kc2FRa7Ni9TzLqexqF5EgUptNrSSGfnByVQJ/0dkKeAzp8eexBDIV3YWttGxsb6/LMMaud9wXvQS+T7DRAJpOSyVp4LbWKDCm8X2lYU6xvie8Gdf0ehx/qrhlb62n0WlqB3KlkYEwDIWg2pnShI/JGt7PzF98WRzp6FPD+I2LILG0iKbxPKKu7ce06EvE43v/MMxjoC+MqtfwqNUI+P9QaE+7e3cLdhTnUWgn4gnZ4g054Qz40ml3hFhWrOQwMhRDq88qut111IBFVoZJ2w2LwolYrSHwvOUWckmU9yEO+UYOqXQf3KtViTpwfiUhqLHa4ggPw9w/D6fOgWswgm4zLa3Jxh97mENOG3mKCxqhGEx3oLFpZrQUCHridVgS9bjjNVly/elEczg4e3CtueXymaDTE5+TQoSn0D7GW8LDuiuKGPB8iT4Seme5mc1qwGl3G7ZmbsJjoN7ETbgcbUzf0GqvkNTDciKsaNtE9bROx1DLKtTSavTKKmTxcpj4EfXYMDekRDDjhMDNv3I5M2ohkvoCOKY1ydxnp2hVU6tuwGp3wWYegqodQzQCpzZiEhhULNRjNLlgsbmQyeURjMclaqNWqIjljXdy1a494vXMKLxUbmBPZYgL9A36U8hVsRuOS7kknOkakOl1ePProOyRhjgMHm4SFhTk5Z4jOhgN+NItcIzXR108LbaJSTLqzo95qwWpzoZhv4MQDjyHg7Zf4VLo6ygDSoBRRaZL+zYQ+9Iint2PnhMABJ048IExlBjNQJsGpi1CXEhlXkWLC4sKJlTKFuzOLaDYApxvYs8+NX/jUh7G4OivTfQ86vPzim1ieS2NtMY8+3zAGwuNo1ho4+9ZbePaZd0pRoBPdhUtX4A9QkB/C5ta2wK3jA4NIxdaxc7Afn/nE83BbrOKnayJk32gDGr0QhvgwEUbVanTCLORekY5PvZ5GZA1tFhjySRjUwslLo1GY/J2mTDhS0O993Z/MeZGUhXtXSDzsvvmzyaI+f/48Tp8+jXg0psSl6gj5KrA8v+o1ZTo3WXhAN+VmdAdcsDot0Jo10FsNIgPRGwyKw1wHMgHef21sPhh8w+/N68yHg0EHnFhmZmYE5ufr0evJUteiU1cLYYnFij/XYrcICY3EkwdOHBf+A//u0sqiyLBGxsdkf8zvxYaB14ITg8ftlc5vaGAY21vbmJmZw8LcvHSnLI4MiuBkQsLG8uqypDOReEI3LiItnEh4b8jN1qxLgA/RAcrjiAjQSYpJRfx5L774It7xjifRU/WgNWixsjqPi+fPyXTrsJnw9FPvwJk330K93MTUgQdw4cJlXL8+K+xgTm3tLvXltPtcxf69e/GRDz0n75lTN8096P0+NDwqsb6kTlDDy2hZOrJdvLIIv1+PqUNH5BC+Nn0Zjz/+mOzaaXojOdVer8CHRA/4OSQzlL0otq88uKge0OlpJpIQzwDGcN6+fVEsJsN9Tvi8TowO7cB//S9fQiZZQ7djgM3mw4c+/HFcvHJeQi/o2V4pVZHbKuKlH7yM/uGwZGjzAB/bQdIe3csGpZk6c/os9u05hDu37yIRzcg+nFHE/KzIdmVkLiFTM+3heH06TWh09O7Wo9yqYHVjHR63H2ODkygm6+hVNfjON74vblj1JgRe1VtJUiqKM9vS8hwunD3LmDPougYxt+Fah/r+0R1jcPd5cfbSW7h+9xK2UndRKCThsXrg0Lsw0jcJlz2AdKYMnz8Ctc6IfK0Ol9cjDZyLh1WtghtXrmA7sYFMPio8E7p0ceceDkeE5c6JjPGj9WZJLKfpHtjttVHKFpHNcM+6DrvZC5vOJxM6w3Z47xPBoV6YCAeJobS0pp83PzMavdTqVSHncRXkcJsQS82JDzohV68rBA3MiG2k0WvrMDw0IQhYvdkWIieRR4/fI1wHFqVLV85LvgURI3JdKO/MprMim2JB53NKFGZ5YR7veOQxGDRqvHbqVdHE7xwfg8nihAoOReFQ3hSDG7ffLgZEmUwZ69Eo0rmknMlDw2Hx9G5VzdhYaaCUssJuDqDbrYoCoFypi5yV5GBeX22nBZNeC3W7hka9pqwdu13UexqouEuODImDGa1Gy/ksjDo9nFYb2rWGrM3oFseo1SIDg+wMblKJ7ppJigGPC2FfAHduXcXs7DU8/PAJ4fzwa219U5qKXbvIA+iXoYVNFQs6zyKuKRYW5yXH2+a0CanvytXLgi6RUOiw0nDHgF5HLZMyEapGqyWEW42xi/XYPLKFLZnQ86kc7Ho/wl4XBoaNCPkYNOSDBj5Uyh4Uqk1kG+uoaTeQqp5DqrAoz0jIuwvG5iiqGTVa+TLy2aKQRg1GG8wW2hpnpKBTAstwGjYiYq986Ai0WgNWl7aQThXEoU5rqMhnQ8067YcNWjPqja4UdI/Hj2NHH8TOHXvk/qE8cHMzKs2qrLSDASzeuAOXy4IjRw9AZ1ah0ayg2W2gUCiLQY1eb8ehgw/AYaV/fE3O+vsFnfVBkj3/NeT+5C8e73HC2thYwYc/8iH5cE699hORVF2+fBHhcAilclGmW5HqOJ1S0JgzVKkyb7sherp9+wfwvp97ElpjVzobQhJvnb6KhbtJLM/FYTXwgjwEvUaHt8+dRTwWQ6TPJxK3TC6P3fumsLC0hth2EpVyGUYS1Vo1DPo8+N3f+FVoOm3p4mij2eQuwWBFpUEturI3VjOwBWph/lKyRqY7b3AWdDLeSR7gJH9frydkgq4KRgujLeuyM2cXyIObUxlTo9jVk8TCCYEFiRK+S+cvyI6aE7mKEg81UQtFly4NAa+wyAl6kr7DAsREHbvbIRGSlLJpjBp5YAgZi64djMLryuvgz+b1Y3HmdM7rThIJuzo2UQKH6XRSwM1Gi3Sy9CTmRMfGgIcav7iv+shHPywHG/9uMp0Q7gOZ/SxSTFXj9+Hkz4LvcDjFypQ6dMLwi3NLYs5B6QnfU5k3odOmaG6jm2h1Wzh67DDm52exsbkGi1lh9nM1wH06mwWuanbv3SNFkpGA/O98jUyQ446NBg1cPVRrJZx+4xW023W8+52PywqA3uvtehdOR0BS+xbmV+/ppZlSJJoFufmPHz2KfXt2yWdPRIGudpwK/t3//jl8+ctflqmFGn8qDzhlp7N5mcYZjfjB979XoFi6JArqpNXK56w0JU2Ybcrqg2sUfhZstuh9YLNb5X7zUN+ez+PEg4dRKSeQzW6hL+SQgh4JDeMPfv/zKBfJwrXD4Qjg0ceexKuvv4bhkH9cvgAAIABJREFU0QExLbEYjLh05hrWl9ah5oE5GIDJpofDY5d1FgmfbCpu3rwtD/TiwhqqxaZYU1pMdim0jG4tZbOyfqmWynj4oZMygd6dn4HJbpQpiw2Zy+nD2soW+n0jsOvc+PJ/+yp6TY0krjEIpNYuAfo2VOo20pk4fvy9H3BlDZvegnazK7ptrVGHFjroGw1DpVfh4o2zeP3cj9Fu1ZHaTMNpdOLI3hMw6WmhWYBKa0b/0AgMFqsEUfCetFlNcpCp2m0kUhs4e/FVGKyMijRjYgd97fXSOHDdly+nUW3kYTJrMTAYkVVUJVdDp61BMVfFwswKNE0zzAYLbBarrIDY2HF9wseQKgyeUWw8WaSIQPJgbvc6gmqE+j2Ip5cFYfH7+qFTm7C9mRbyoMXkRl9gQCSNXHlw/ULSnsVmlGadboYkedFBLRaPiucFz5J0IiVrJaKFOyd3IJvKwqTXYWxoENH1NZw7+5YwySdHRzA+uQfVihoXr1xENDknQSSc1Mq1JiqVHnQGC1bWViWcZXh4ABMTO9Fp2hDfaqGQNKFZVUGrpucAVxMqdLpqaWC77Q7a9Qq6jZrwkGhuw+a6WK2hw5hnlQ5drVHClyxGNoJamdAJuxs1SrIgkaFKp4omI379Dnj9btmhk2DntltlQjfogJs3L4i5jsFIWVdT1o5E9XQGk3BSeKaRo8Emk034ytoyzpw5LUgKvS06KsX4i8l1FotJVABcb9BTgGZa2VxB0AW6HmpNPWzFKZVUIHf6P4Rcw4j4vBgassPlMMGic8FpG0Gz4cdmPIt8K4V4+QYqquvoauOSuqfruKFvTaJXtqKeKaKUpbumHcFQP6r1Dmbn56SJN5r1MJq0QhTnMMS1qkFDeST9EJJIJGLwh0xS//LZgjQC6LAmcEjUiMnOsaMn5KwhsTm+nRAjofsIrJ4r2ZUNeL129A8EoTZ0xfaVjazD4YZKY0A4PCoF3Wpywmq2o5gvS20g5M5znBLz+0Mqr7/qsZ8/3CNpgUxQdpuf/OTHcfXaJSHAzc7eEpiWB78QuJxOZaeYzctEE+4LIZXaFJ2kN2DGU+88iaMP7BMWNA+fXLaObsuOZFSx88unSjh6+DjymQx63aaQ706ePIliuYK+gWHE4imJ2pSHjXGgvTaGgx78+1/+DNCkQw7ZpW20emoxG6m1WuK2Q/MTHujMjeZNrUi7tFJsVVoGtSgF/X4xl1/vac+pUxd4ntI1NR8IMsk58SsyMI7QN27cEHtOTniFbPYeOYbdsEo+PJrWiNELP0YNmwmFQU9HMY1BA7PdIklm1VYN5UaFfDnZ/bNYkxegdFpqeX2ElCUTnZKsblcKNwsJYUQWezYB/HMswlq1AWaDUxJ9xOWsVJAUNB5e9F9/9tlnEOkPC4RKo5v+/rBoyrlCIcmERLD7ASxutwf94QGoe2qkEmlEN7aR2N6WwiyFnyiCViUPK5PCqB1nxGilUhRvZkrexEK1WpVmR0laUon8hVbA7M75wC4uLuL8hXPirx4MhyRTmF3w5UtnMTe7hPc++zCOHpqSpmJrLSb+32dOX5TYRRIcqU7g7og7Z6/bBYvZIEV9ZHgUf/u3fys2i9zHjk9M4J//+XsyLRFhyuULSCZT8Pj8cj1ZiPn3jh+ZktfMRoSQH/eehDpZ/KkvlkLe7YjdYr5YkM+JBxF/Bjt3rqE4bZeK23C4tBgb65PEOLfdhy9+4SuiHS7m26hUVHjk4Scwv7gAh9smJKegL4DLZ68htr6FnrqLsclBDI8PwBOg30IX+VIBwVAfTp16E2aDFdUKDZe6widgWIvX40YqsSnXa2NlQ6ZU7vUV0wo1LE4z5pbnZcpnXnR0M4Ggsx/93mF86Y//AmhqsL3NSFc/6p2yuIZB1ZKC/pMfvQhNTw19T4tSoQyP0w2j1YJauwFnyAGb24at9DpuzF7G1atXkIllReI27B+TJrNJn/hmB0PjO2Cy2cWBud2pS0EPh3xwmolglXF++g1kSzlZ0VlsHpmAehq1aHILlSzUuqYEzZBoyCmnW9fCqHcIiS26mgDqOolupQKBUPztmVtSvDiZ53IZOZDF0KfTEm4JzzFO//zMXV4LjDYgn08rJkAdLXLpChp1Ojbp4KWuONCHXD5/z07ZBr1JK1M6g6vYoKxvLCOTz0rmPfXynCrv3JmVSWrPnn0wafVi/xnwuLG+vCQOiibuT/sYhRwEelbMLNxBNDkLi5N7fz9sTh8cjrD8eu3aDbk3vT4HhgbH0WpQEVJDKW1Ct6mBRq00L9CQ8ayV1YWsDFtNdLkqRUuQATb2lUYTKqplaLalMcDqsELVqUtBZ4AP7ZrJcucgQxtYWpNCr4HVbZEmkysSImg+JrHZHDAZ1NhOrKBYzEoTXaxUZcIODwwq602TSc4pcjRojc11RTS6hRu3b8DlsMHudMNKbgi9LjiYkRnTagjkb9AZpbDTD531REnmqyJbikk6XhsVZBJJOI0+jPUPIuCzggXSYnDCagijWnUila0iVY6jYYiirLqGYmNe0iBVTRtU1WFom150cg0koynoTVaMT+6GzmTBwvKSWAc3QSKgCUajAR6XQ1jrfO4qxRoSW1lk8klYnSo4vVa0ah2B1Av5stQTt8Mnio2B/hFYBXWgAVkCW5vbUpA5HNtMZpRSGejUbWgN5CnU0GiXJbjJYDajXGlgaGASTzz+bjhtftnfkzfA85WcrvtmZ/cLOlEY1dO/eKJHshSxfXZBX/3an4vn7rlzp+Xg5Zthx8a9K7sLPiycTO/cXsH+A+MSSlEsJ6A3d/CuZx7GU+96VHZWq+tRFHItbG+UsTAXw9piCnaTC08/+S5cfPtt6ZQ4eXJfSpa7FGmTRQo62ews6MV0Co8/MIWPffAD6NarMJtors9Dh3nHRrGOJZGdxZMXsdOW+ijdEa34flbQ5VZR3ODu78aVgs4mQPWzDkcyzXuczHUCtbNwUmN+6tQpvPXmm1Jc6TilwOtdgYY4LRDilV2RFHS1MN2JGpAMwu6U3t1tdKWg19p1dNVdYeOT2MUHgIEK95sJ/mx+YLypWcA5cfDnccLlzyCcJZ7sVf6+B6POjkZVscLlnyGZhZA3i89DD53AO9/1NG7cuCZMdXIBGLgS5YTdaonFI32FuTcOhfqQT+exPL8k3TGZzfzqiMTMLAWdExAndJ1BiVn0+T2SBX3h4nlp9Pj/Wk2FzMfplu+J7HIGkfBzYldO/3/C/bQHPjRFl8BLsFiNWJi/jQtvX8THP/Z+jAz0i03n2moM68sxXL50XfaxJN00WrRoNYl6gBnqTNEaGRzAE088iS984QtS0Al/MjKWJj2cEnjjJ1NpmSDIpObnePbsZViMarz3mWfEajG+nZQIVRZ6IQLSWVCnFeidVrlEe2hOw/fExqXdg6xCaC9psjBsYxsjwwHs2BFRdLFtDb78Z3+HidE96HVMWFlKYGR0B9QajWh6mXvutNtx6sXXBdqmdYLX70JkKIBAxCtMdRqxcFX0rX94AXqtBQF/BN2GBtuxNEwGpvORBFeQpMI3fvo6ttY2EA5FcO7cW9i5e6dM58tbqxgcHhZINBXLwGHwYs/oPnzxv34FaGoRi+YQoC1lr4qutolOty7hMqdeflnSwRxGmyQkGnUGOMiNaVahNmvgD/uhs6kxvz6H737nn1BIFLF7bB88Jq9M6ITQyfZ1B4JSHEgeoxugxaTB4EAYkyOD8IecOHf5NOaW5pFJl5Ev0k/fjECYEagMr8hBb2pDqyffgcxiu0xgPu8AbKYAaoU2arkGRofG5P6/du0aTp9+Qz4zmv2woPMepbMlv8iwlpVWvSrnmN7YQ98gU7B6wlpuVDuyQmxWO2L16nR6cXDqsDS9zU5LYGKibDKtemzi1/7W2TeQzecku3pyYhfq9TZm7sxKOMfk2CQsehMMOj36Q31YXVzE9elLMOt18LicYhJltPmxndyUgl5p5WB32TE2sRv79j2C4ZGd+Okrb4ilMeWEzOtWdYyIbVaRS6nRqvOxoke5CiqtCcyw4JlELgWaLbQbJbQqRXERpEqnxoyGewW9o9aJvwQ/b74eIcPRiEscNVVi/Uy5mtltl9UNMyp4z9osBnjdDnht1OPTHraITDYh1zOZysBpd2B0fEI5aXs9hdtj0KJeLQsywtqQSMXhdBDetsEXGJB8cKNBg2Iph43VFVnhkc9DlzZam5JvxCjczfgKqq0MdMYO1IYWOs0mBgLDGAkPSh5Fg0EonjBs5j7QXj1faqHQKsE3pEaxO42NxCU0W2k0KxpU034YO35YOlbEN5Jy7SZ27UaofxA5vo7YForVLKq1gpzjfL2RUEQmZe7Lk9Gc5BloLV1R53TbKuFSNeo8n2wYiij576ViVRQStHKNRmOibGBTGenrh8/jQqtSQSGfEvvXci0Ho0WH/sGIDKTrm3F43WH8wvOfgc8dlolfhjeTVQKt2KRywPk3Bf1dn3qoxyx0TndknP7JF/6LMCevX7+C+YVZ+QBY+T/60Y+KpWk4PCChFjdvLmJ8IoShwaB0ac12Ee95/+PYu28C+WIGkfAITr32Ns68dg3zMxWcOHoYTz/xjAS8/9MLLyAWXZcUn107doi7V65URV94EJenr0t2td1oRDYWxec+9Qk88sAxtJkGZzSJzk+jJ5udPr1qSs7RJdROqKlD2ImTNm9s2rXq0ZYCr8jI5N/u78dlqlcaARZ1xR2sCzMhKq1W2LjUAn/ve9+T3SxRBR4aFrMCLZEoRTi33fzXBV2ZrgnRkyndpVcv2eUaIjEMDO3JpEJEgYc1C7RG1ZWixG5ULAKk01Amc3a3nBDZzZHJSnj8X1AADWq1FnQ9Axr1DswWoxRSPogs6CSbceL8xV/8pOz70tmUsL+5F+Ik4/G4JMCFr407Zp1WLwX1zvXbSmJWZEjMOEqFgky4TGvjDpPRql0uE7otgfc9TgcWlxakwaAnOD8HYYQb9HI9Gff6yKMnpTRxB/3jF38oDcXjjz+Kk4+cxO07tEHclAz1+bu38LnP/oqSJ6Aziv73xe+/ingyL0YNlaqykiD0T8MXTudMZRvs75eo1i996UuiVWdDRKifqyG+dk7bLND8dybQFYsFTE9fQ70CjA958Owz7xH9/aEjh+Ua352bE4cnWtwy4Y4xllRL8PqSXMmiTqSDjnOchN1eC6rVJPw+EyIRtxx4jCv9iz//G7jsEUyMHcLifAzlUkP2lsG+IBoNEnEKuD19By67HSabAWarHr6QE+GhANwehxyES8vL+O53X0SvDYyN7kavqZVp1mn3CVJBmP+Zp5/CpXOX5dDwu7wiSTz8wGEhby2tL2Pq6BS2YykkYxloOwZM7T6O//5//ynULSNi2wXl9fSq6GgaaHdqAvu9+eqrsBjM6PeHcfP6LeG+hAbCkprW0XUQ6PfDF/EiV8virTdPIxPLy4TuNflg1POAtimmMOEIijXKHDMolBRXLbNRI97/waAXK9FV3JqdRbnUwmaUZCErJnfvRKNVQKNTQk9TQk9Fy9ieRMa6rcwrn0TQMwq92oZCsoCQNyDPDxnE/MzJJgatVxsNgUp37d4hDTrvew4R/CIs30UDRmsPLp9DUvyqRWZh6wUJoZc3FR8Hp6YEzSNZsVDJo9VtyIqg0a6KkRF9KAilejwB2ZfS+3t+bgWFXBkBTxDddg+jg0OY2ncAa0uLePvsaWh6XThtVnnNTn8EqVwc25l55EtxqHVqDI3uwMmH3ofDhx/B62+cF4SwVM4jFApDr7IiGa8htd1BuVgXS1eifSqdSdaNdJWUgaPZQrOSh4rQLLXqjbqccWoDHeM4t2sFcaHbpUGnEQ4GTbTog3xftqYza2Hzu6EzaaA10AymJ9aybocVTgsHG0a/pgXN5Xm1HVeS4VjIhDzdJpepJ8hesVSQWsJzjMil3cGpVYdAcFDWdYTc44ktiWel+cxAZFBc9waGhiQC9cLFM7g5O41WrwSHxwCLQy/NxdS+wwg6w0huFZCNFTASHoHV5EYyWQPD+Gw+J3YcCCHXuYbZldfQbCZRyteQWNVC2/RgwDEqscLkLfhDfQgNDcJoNSNfySJTSOHSlbfR6TbhdjkwMjwGnzOAcr6CbSblFQpiH0y+EocNng+MD3a7OOjQ3jqEQr4icmTKgdfXNkVxxTx2vzcgw5BBr0E6GcNWfFUxv/E5MDI+Ko0BQ60sZi/+4Pc+j4AnAr3WiEa5KQ2BqtdVMhzIpbrHC5MJ/ZGPHu6RnEYSXDIVxaGpffJQUybR3x/BzZvXhQz2zLufFdOA/v4hMZwnFMT9ut2ux9BIAFeuvoW9B8Zw+OhuYVSffOhx/OO3fohzp5eQSwP/7pc/hT07DuDHP3wJpXweqysLcDmtOHL0EPyBEIqlKly+IC5cmhY5FQGkbrWMz/8fv4OxwQg6taoU9DwhB5MNLVYirU4mX9rfKdM2J3HC7bTHY2E2ihe0UsmV/FilqBNfVwq9uO60KctSyGz8GfygLlx8GxcuXMCZN96EiXaVdEwzmQQ65oUjjMbOq8c4RJrIdBQtNLXXfCDYOXGKJauWxVylUwIqega1mL8QxuX36nWoX1c82lnICeUSEuTDxxuEP5M3djabl4LMIi9Qts0m/82gMklB52QvfgEaxfCm3WW+fRDPP/8xdLq8Sh1h57Pb5YFHORxJQ5HhAaTSaUQ3ozKJ0eyEtqUG3b04URIRTSaB9C1WqghUqDVqoi3lYZmifK1aQaWiZKcTCeHOiP7hLHxurwf79u0Rtj/RizfPvCZmLUePHsaxY0eFrX7z1jSWl+Zw59Z1/OZv/CpS8W0xmuAK5a//6h/gdgVEXkWZIg8KQndknlKOxGjdX/7Up6Wbpw9+rdmQlDY2ElyRcOXA981ITTqOcR/H62Q0mGEzGZHYjOLxRx7F1uYmHnv8cWwnU7h67RomJiZlMp9fWBKyEx0HuaYoVaqCWHC/HQj64HRbYTSrUKslEArZYLWqBVI2G2w4e/oS0tt17Jo8ikSyLnu3YCgkTR55AwnCiXHC5zqJoPUGnBgYCQnsTqZ6rpgTiH5afMCrCPgH0KSMTGOFxxVEt9uETteSeygVS8Hv9qMvEBHuQ2S4H6V6EWvRdTz62GNYIj9lfRvatgF7xw/hf3zhL6DumbC1rkThSkFXN9Dp1pAvKgWdgRks6HQ5K2Tz6BuMCB8ERjXMThPsPhu6+o44DiY3M6JZD9j86LU1suvXcRerUaPcKKHeKqPTrUqIDZnXNAMh6TZbZoTpOmqVHtY3E+IQN7F7AlDXAR3RrIIYyVBHTb2519aPUGACIe8EXDY/KoUa9CqNwJqFQh7Xr14VJz+6xvH5oQR2ZHRI4mzZ2LFJVUxC6ElQRaa8Ka6NXm8AtXJb7jmymKNbCbg8XlGFkMxab1blfRAa7aCFzRiVI8tyz/O88PvCOHjgiGTWLy2sy47f5/JDrzVhbGgYRw9OYWttFRfOnEGP9rlkkWs0cAVCiGc2kSmtotEuSsNtdwZw/Nh7cPLku6XhOn/hEtbWlxQGu9qCYr6DXEJBERx2kxDO1Hozmh2ePVzDGdEjWbKUhardhFWvlkhjDhBaoxkdjU4MlfRWM1e+4n7Za7bRbTJ9ry3PNln9VqdZjGW0jOM1anncSkGnsQzhYq2mhURqRQZAPpeJVEbO0EikX+Er3Ttre+QzVIriiUFOA88dfgYcuIg6yWqz25Lgkls3phGPbyMUCIkPBtUkiXQC129MY3bhJjTGDkIRJ9x+m8D/dNoMe0eR2WxjczENI/RoVtvS/Ds8Pono3jU1hHzrJm4vvIpqbVMMtTYXauiUrBhwTSLg6ofV6YLaYITeZoXebEC6mMBmbE3cFrtowed1CydisG8EnQaQiGUECVKbVdBTkkfdiU4Hu9UqA2L7Xp5Af9+g/H55cQWLi0sCJ/O9s5kjwkePd1q/MmmRaIDTbRNCcT5flthpm8WPL33hK/A4gtBrzGhVFfk1lVEcoljQFehdaWBVB5+Z6LFr4jeuVPNotqqoVGvYs3cQJ04cEx9wMqtpdkJCUyyWwI7JXTLh9IUCoqH77d/9LL7+jT9HqZLAL33meVy69DYGBsdw8/oC0vEGkts1vOuJ9yMYGMA3/+abGBwcED9gdny7djPZyohEMgObgxpgvUzH2XgM2m4L/+n3fhd2TnuNqrBD6cZjsTpQa/VERynmMGr6nPOiqsXfnQEQ3FlQysbsbJnEmbZGS9f7Xuz3CjonQULXLK78qpYrAgm/euoVYbQbtFrpOml8wCIrUZqUC3TpyNYCt05k0Usnyh5Dq3ghs6vv0t2qURXIUa3XCSGtoWoLbMybnZO8zWqQeFpl6m8L856FkLtrEnjIVSD7kzpT3kD3/+FryqbzsNAvvK74zPOA6KiURoGwPydiug4Fgn74/H4x8lndWP2ZpSujNu1eN96+eB7ZRBpBfwgmvUn81imn41RD3T2/+NDx/ZXKZSGRcUomyeX2rRuSrsU1DFOf1FqdQp4ka/6eIx//HKVmPbSxur6CVrsmqACJPg+ePCE729s3ruG73/tHfOaXPqGY6LTUWFxcwZuvvY3hwR1Y34jLHptxgdyXkgk+feki0okk/v7v/gazM3M4feYNKU43bl6D0+USMiBBHKZgHTl6WIxGqH3nA0BjkaDHh269iVIuL3DtJz7xCeQLJZy/dBE7du5Cu9fFa6fewNDYCAL+EBZXllGtN+TvErHgDtXhtiCRWkOzmcXx43thNHTgcVrRFwyLP/T0hTl0mpyeaBWphtPlwZ07t6A1qFEqFJGOxaHqdRDo88DpsYql5fiuEYyPD6PRqePK9FVp3JbmN2DQ2VEttmAyumAzu2Qts2//iDRC9VIdA+FBDPaPiDcCZUFEg5K5FJ5k7vzdRSzNr8Nl8iDsGcA3vvZNqGFDdCUtQSo0O+pqeF/SuSyFN356ShjBHqtLpotcOgu9xQinz4GeQYVSI49qpwaz24TdO3aKvC0dzcBtdKHTVCOfKQhKs5WMoVjJoljNoN0twajvweUyIBLwCNEsnq5gNZpCqdBGPFmQou3ro7uYBmpDA3pLDY1mUYaKUqEBt6UfLscgXNYBBL2DUBOZa3Xh83iF40PbaE60m+sbsgYiWc7rdos0s1GtSRPvdjrlXmKuQjy7DrPDiHBwQLg33LoRBUzEM0Jcpfe/0WZAtV5GoZYTWVG6kMTy6gKSqYTwUUiA6x8Yw+jIDrQbwNZGCnqtGSORMZnYrAYasgwhtrGOW9PTstbTq9Ro9jpw8BpkNlFqRKHSNoRsqtbasHPHSRycehyRvglMX70uaClh7XqljXpNJb4eLOg6k1peJ0N6mN5o0JthtVjQ42ohn0Ylm4JVTxizpXg3WOjNrkVPrYfRbpfAFol/rtSEu8QpnTt0cl+sLgs6OhU4qevNOkmWtJsNcNksQuhUq5rYjM2i0arAaDDI6pRf5K1INohRQQ27KuYkNIQQR5+JUDgoKBq11tT589yq18rStKwuLwhazOvG8y+XL6JUKyl20skN9DRNRAa98AStUGs6mKIZ0chhWHpj2F4pYu0uHeyWxdlu5+5d2H/oGIZ2BlHuLuDu4htI5m6LPXV6s4120QqHKozx4T0YGB6H2qBDsV5DPJvA8uYC1qIrWFmfE2mi02HH2MgYJkd3wmlxS4PN86VQLyI8EIbPG1CMqCoVYbPnszm5Lw7tOyjFe252XrgVhMtJHm42+Hl0odK00WhzEGrK6oTe7hw8uIufvbUArdqKr37lb2HW2mHQWtGjJLsDmO7JmVXkbOmUgi7hR5HD7h4PXLo9MQ6P7E2O/kxRe/iRB/Ge97wbd+/OSIpOX18Eb7x+RqCfRJzpUmQjFvGf/vN/wA9/8i1cuXoGv/k7n8PVq5eUBJtSF5HgTgmib5ZV6I+M4s71OxKWoSURQEuInCx5nezbOj01pg4fRy6TxfLcDPo8bnyWB3y1IqQ47pvT2SKsNifKdZpwMPJVBb4pTuMs6JKcJp66CjGuQ9b7vyro/xKbqkzoDE8QCK7ZFELUzRvXcOXKFSzNL0jnHQj4FZvXdlP+DMkj4vWt7onQn6xIku40KmUyJ2RGkgphaepouX/jwaphU6KGMPOrrYawQu0OszwUlbJiS0nPYBZG/lwWHe6kCeWwgJBpy6mchZ0HNrv1ZpOEF4swbNlQSJBMVzF6ITuah82ePbvg9XkQ6e8Xbfj61rqsEDhZMLVsKxkXHaxBrcPk+A7xm+YBbtAa0RcMyYF43wOf+vZEMik2kpyS2bjQPzrg88nDy8aCLHBCaCR18Dox6Y43br1FNnkVPVUH1VoR/kAAej50OyeF0R3bXMc/fedb+MhzH5T7Kr6RkOAKpiDZbT7k8gzzoL0wOQZ6sUhdXpwXvfjv/OZviIc0kSabk171apkCOKFP7piQB+TQ4YOCNDAnnYcLP0vChqmNbVEukKz3a7/x6ygUy7h55zYmJneIHJJGGX39A4hEBpDKZmSlIwdNsYBCKSuT51ZsEXp9E+9932OwWkiIs8Bhc8Okc2FzJYPpSwvQG3zQakwS2jE9PS3rJhafRqVKWjL2H9otJC3KPrlDP3Z8Ch205TCntnn60m0JeyHkLqlQPSNMZh18AQuqlQJyyTwGQhEcP/Ig3jh9RtKthsYHcfXWdTz+xBOStkYf+H7vIHRdI773v34ArcaJ+Fr+HsudBKiWkmJWSuPVl34CPZ3asiU4bE6JSM2W8uIe1tH1EE1tYCOxDl+/Dwf378dAoB/tSgeqGgmmRnSaHVl/JLMpZIpxrEeXEE+uAr0SQgHK+kKSsNjomJApdlDMtwC1STS8bVVb8iGavRyMtobsaemdns/V4DSFYdQFYdIG0ecflP00abADkYiYXdUrDbmuG2vr8jxXShVhcLMh569E5OxWNqlqZAtxZBtJVGpFDA2MirSv26Xsq4FsriSL1TDxAAAgAElEQVQHJQ9r+ki0ezUp5OliEivr89iMrsqzzhUZ0bUQtd2+sOjZSVykMUo4OIiAOwh1R4X+YJ8U9OuXL4EJjoTdoVPDbLchV46j1NxEW12VVZ3J5EEouB+h8C5MHTyJRDKLZCom7ye6QTeyJupFLVKULwpxywmt0Yp2Vy0FnZ7sLOjVXArlTAJWvQY9cne6bYlDpocHqdkmhwMNFY1QqujUGtDIS1Jc3SzccTtMaDMy2KiGhlO6/l5Bt1tg0lFFVMd2chGFMh0AFTSUzTjPXRYXNhr8PeWu/J4r66toN+tyTdk0kNFO+SXP13wuhZXVRaQSiouczWKX80PCicolGXq4mijVshgcDQjXpN4oSULZxMAU9g8+C2MvgLlrd3Dz5hUY9D2M7xzHvoNH4Q3b0NJuY2H1DBZXz6FcTEPVckDXdENddcNhCsDf1w+HzyPJgHcWZrEaX0a9VZJkxHa7QR2SsNx3TuzCcHhMgo3oXFnrNhAZGhSdOc/JZGJbzpJyoShNCZtdqmxm78zi2tUbkjRJ5JTneLFcQLmWR7NblXWb22MTeR7rADXna8sx9Fp6fO0rfycOhkadDZquBrWqMtzy2nLd/G8KuiaM3pNPPiykA4OZN2gbjWZJCHIf+/iHsXPXuHS866trGB4exbmzFwSy4IskuYRZuB/++AeRzq3izLlX8POffA5bsU0k4llUyz2MDx+GXuPBj7//GtQstD0gurmK4eEwymWaHdQkwL4/MiTBJiwq87N3EVvbwNOPPYKnT55EKZtCr8W9oQuZbB42uwulSkPgI4a1cGojfENnOIE7qFRj9SQk3uNHwXGcxZ6V/d+Gn3OyZTFkEMq1a9N4+aWXxHSFukwWUsJ44sAm7HWNyNsURjtjVtlZcjpW/p94vOsoW+sJAYRyIVqkkhTHOELu0Ev1sgSF2N0uibpsN/KwWHXiGXzixAn5PpcvXZIPv1gsi7e9TqeXKXNsdEJ2MJR9EbbhLqbToPGF4mjHrpcZ4OyKqZUlKYhwvegog37ZZRO+IiRNhcHA0CBuz82IpI1IRcAXECSGTHf+XqQs1F/r9dJxcwdJUxWJZjUZxFlw5+TkvbSzmsBcbKw0jKu0O2XyI0xNxj2zqWksQj9ohv2YrSaxz0wxvObBYzDqNZi+cgEf+eiHpHFjbvpLP3oFblcI5VJN9qcsbERDiD5wrVApl+D3+sT0YXlxEYFQnzQrJOFFBsL4ky/8CZ588jEcOTIFl8cl7G9eIxYaestzvRJdWsfK0rIU+9/6rd9CLL6NhaVlKXKc5rlCqFRqcLkZHKIQEgslRR5FV6ftdBS1Vg4ejw7PvvdROB06hPt8qJXrSCfKOHH0Kbz0o7NQdW3I5xqyV+ZefmRkCGffehMGLVCrlfDU009g194J3F24Lf7c9MefW5yTFYvN6sK5s5fgd4fEd5q5zW1OssxZUJWxe88k7t6ag8vuwTve8RReeOHbyOTSePixkzh3/iweeexRLM4t49r0bYxHJlHO1PDSd1+F2eBBPFpQGsdWFRpdV+Ib84UUXnnpRXlqyKugy5/VbJPnmtwPnVmH7cQWFjcW0TX2RFJ2/NADcJgdSGwlxejIarKIdTEZ8O1eC8VqGpks88KrYgDSH/FK82Vy+NDtGcQVrK9vBK2mGqlMWpQAtPlU6ctoo4CN6ApyuTwclhC0PXqOexDyjcrKyWy0YTDSL2skg06JlkynUtja2MTCXYYOVaVQcUon6qTTa2VNEEtto9qpYD22hrHRYYWExXS0nkrITMxj4JpneGIMBqsOmVICG8lF3Jq7jGwxJn4OTNwjBKvVmKXxNJm90KnMshYhI3qgrx9Wgwk7xiewvbmBN179KZLRbfGxJ8plsOtRbReRK29JaA8bcY83AqdjGFqtG1MHH5Y8Az6HZEnPzywhnSghn22KNSh5OkSjeBa22iThspm0gXaZpUwK2k4TFp1KktjIINcZqCLQCOxuttlRb3dQqTfIbpO1BONTyTo3WU0wUYNtUINONeIapwHMRi2c5PwYiIQ2kMmtIZ2JKr7i5Nl0FVdJognk6Mi1JknWYhRyHxvpcCT0MxSSUkuNimFTCSwt0HM/B4eN3ht24T8RvWUjzTVVJpdAOh/Hrt2j2LNvUgzNthNr8LuH8fDBj2Hv6AmktpKYvXUD7XYJbq8bew9MwerRQ23IY2H9bVy78yqq1TRcziAcmgAMVT9S0TLUOgtCg4MoNxu4PT8rCJSvz4VbM9PSOBTyWfHpGB/egZ2Te6HtGhFPZOAmW91ulzVeuZRDik54zCaoVST0au+ePQj3RXD79oxkD/T1hTE0NCJ1jPc51zd89niWeH12CZSyMmioUkd0IwWT1om/+PLXUSt2YDbYoYNWuDc8I/lFbg/Pw59N6JOPjvQIzVJL2FMzgpMabxVavTo+/ZlfwIF9u/H9738XQwOD4kr1hT/+M+zfu1PgZhYMd9CJz/3ap9FoZ/CP3/kbfPC5p+VBPXf2MoL+MWwuFzA2tB8bK2lcOn9J5GpDgwHU61kJKxmc2AGXzydxgpyWrTozXnv5FXhtDnz4Az+HyeFhNKs1SS1igeEbkC5Qo4feaIVeYxKbV7mZ7hVsRqrSXKbebAlBgU4uZAuzg+QELJMeLWLbbdHslkpFnD9/Ad///vdEh0xmtNPmENIBdxVCRLunMb+vNb8P3TfrLSkyNLnhzUrZmMVhRb3ZQDKXgcaghc6kFSIIWe4kiJAtTGMBan77h2gwksUfff4/yuRJByoeRC+88E+oVloYiIzD6+nD8uI6Ju5N0NwJszgR2ubBo8THUqnC41bRwhPS5/sTB7uAF0azDpFIGLv375QJldaVhML42bMDJpRPGN/vC4rFKo0S2HVKxji13a2O7Cb5nfkAkhnP9UT/QBghfwhXLk/L/pmoxejYJHy+AAaHRqQTpSSS742vjkxWMv8JY6lVXZFdtZo17N27Wybz/fv3SWf/9f/510rIhsuHTqsrEBR388lEGoP9Q1hYWJQgFRYjWnKqezqJOGQjx92b1WbCX/7l/8DxB6Zw5OhBYT/HE9uIhPvls+JksB2NCaysoC46/OHn/whvnjmN5bVlIRS+/ubrOHjgkOyk2cMRRueUxLUEm0+mULWJsLRqOHSoD4ePTcJobGFsfBB2iw1f/8v/hV/65K/DYuzDX371HzA0sBvpRB6nTr0upMAbN69Ar1cQsY9+9MPw+70Sx8kD8eDUIfzNX/+dHJSHjxzHiy+ewoMPPCAqgnK5LklOJMXZHHrhXLDZoGc0USc68RFZok6fZLLjx47hrTffxtpSFD5bH8xaJ773nZeh7hiRypQUxzme1j3aEDfFOe3ll1+SlKzl1SVh9XPdxp2/3WyC2+5ALpXCytYaNvIJ2P0uQVpoeUpXNO7cXVa6mrWxsbSBTDIlDRhXLrVWAR7yc4YD6GibcPhMqDbK8Lm86A9xP2kQ//t6i8qQNlTmJuq9JO6uXEazXRL1BacWkzoANBzwWocxMrgTI4NDSiIWXR26Pcn3puHO0vwc5u7eBaMX/T6PGO/0+OH3usjkS5jfjCKZTqKvz4nxiQFE+hRZYyyagVbngNXqh9MbgNqoxUZqHrcW38Z2cQ42Xxt9IQ9C9gEUUmyidXA7+2E0emWQYWOi15ngsFvhpZ85OTWtJvLpFO7cuIlqsYyxyRGY3TrU2hVsJ7kiKMLp8cDj6RM0Rm9wYcfEfrRqnBGMaNY6YnqTiheQy1aRThVleLG73TA7bDIw8N7mgCJxumo1gk6XyLnYTJDnwyCkGiVPtHaFSgYChkKJKZSOmmu3JDKykBJZpNslfTNMJh2MJh1MRj10LPDU9bfYWKyj3sgpBC2dglJmChlBB20O273gLMDj8UJvoDPevJy/+/btRzKTQrvbkALVKFXE1IbrL0beMlmSgUpNLjWNBuTLeaSySXjddiE52sxGJDNRrG7Mi8fCU48+h4ePPY1uVYXUdk6aOL6GkbFhuPxmaM1VzK1dxPSd11HvZeCjN4jWDXXCgnoaKFa6sDp8sLo9yJUryJbT0Jp7WFyZweLSHXnG7FYHTDo7IqERDPSNSyNqcwekoMY2V7Bw9wbymRjUvTpsZg28HgcGhwakoC8tr+P6zVmYrG5BmBkbTTSTPA2NXo1EMopmq4KRoQFBkOgt0mmqUCt38Kf/z58Ld6LTJH9GK6gUmzPWoPsF/b4bp8qxw9IbGxuF3qiRzrxQYdC6TXKbn3jiUTz3c+/DD3/0A9En0sjiW9/8lkAJZKKThWt2GvGrv/4ZVBtJfO3rf4b3f+Bx7D90QCLoahUNzr1xC3t3PYBIYBznzpwTq0CTsSsEos3kFi7NrGNy1zCO7D+IyeFRzF6/g9XZeThMVvzKL34KLqsSXqKl7qmnFoKS6MT1BlgsDnRq3B0z1lQlEzGLGWFZspGpjXa43Gi0yNCmFawRXSbVyJ5aCVqgB/RPfvKySNO4c+PhJclNdSUXmxdPCjroDa8Q6+7/qrRIXfE6Zz55vdOSAmqwmFGuVWV/yencyGQwHVBtVSScY2xyTEhqc/O3sXfvMMrVDH7rt/+9WCvOzc5gY2NTplPaEfY6RkyM78Xywib27D4gsgUyvIkmkBRBv2A2KUQJZLXAkBop6Iqune+RPAgmHul0agTCPoyPj6BWrwgrmH7mZJ1Tzsb3xnhUQvt0ViN5zuNyS7fdrDYkx55dvBAH83nFZz6Vln3/rZszsuvt9JjJPSRWqwcOHJKpik0KD4ter4V8KS+mRYT/1KoWuq0qg2+FMc8ErD37dkuYBtcevK5UEnB6ziRzeOqpd2JlaVU+O7rZ5QqKLtzpdoukhzIgkkn6QhEx4/in77yAcMSHEw8ewa1b12SVQehcNORqFo6csHoJedMy9//6/B/ilZ++LKuSWr2OOzO3BTXh+5+bWRC0oVIoy/uulRoytXR1XTRVJezbP4i9+wcADb3nRxDwBvCP3/o+rMYQTp54Bj/83pvQaZwyWV++NC1JVLQ9bTQS0GjbeO655+ByufHKq68JO/bY0Qfw9a//NbbjSUxNHZGD8MD+gyKNYfM1MblTVhjKs9pG/J6enPLDy5cvCWlQr1Nh+vIlfOL5n8fFt6exMr+BeqGL8ZH9+Oe//yGaXTW2KWVzOGCjbXK7gR7tLuslnDr1UwT7g0hmkxKqwvfOyFOjWgsnA5LaXRRrFVxbnUOinIbb68CT73pKVBCbGxtQt1RIrqfQLreRT+aRy+TFkrjSKMIZdGJ45wBcITNamqzEgwZcHqjbetQKKug1bqi1buSZzmbrodLbxszaWXSQh9vhhKprhEUTRK/mgNswiZHB3RgdVDLRadTE7ksp6BVsrK5hdWURaprr0Iu+XkWdfA7G6dbbWNpKIZFOIRyxSxSo3+uQTPWtzQwMBieGhvaipzOgWC9jMXYHi7GLKHc34YoAkaAHA64J1HMkffEcssNsCECttoLGaYw15mtgBjyJi7RkZfNYSGdlJRHqD0BjakGl6yrhI5m07F3tDrfEJzvsXiFClnItdBpaNKo9FFI1VIoNVMotZNJFZAtVONweWDx2KXzk7YjPBpuWZht+pxMmjQ6JWFTOB5PNhEanDSMJrsy5yFfFZ6BOB1CzUQq6yWaFzqQTW23u3Yk6Up7JFSFJX+Q+NSmDq2WwvbUgxEwigpSf0j+BhiuUfimyTrMQxjhxU3a4GY2JNz6nVDr4kQTBtV29UEWjWEUqyrVCVJGIEgXQaWGl4kOvkfucKXoBv0+88LcT6yjVc8LHefLxZ3B43wn0GgaZbHOJgqwVh8f6YffooDE2sLR1Hdfnz6DQjMNo70Fb18CW96JbNKLWVMPuCiHYN4h6rydBMPVuGWvReWzF1tDtNWHQmdFpqBH0DmB8eB/0BgfaKoPUpA3mnM/dQDEbhVHThN9L33s3JsbGxOdhYWkV127Ooq0yQqM3yyrYQa16pF9qTiK5iUQyJnnzXOmRnMyBzmnx4Pd/7w8FEWCNY7MqIVxdBua0uDS+h1gq9tqqwAF3j2xlrYGEsS4qjYLA7QwV8XiceN973y0/gPpE7rZf+tFLst+oV+ryDc02LT77a59GpZ7Af/viV/HQIxG8//3vleCBudktXHxrFn7PCKb2H8flC5dFc5fPbePZZx+DK+jG5//kr9A34MaTj70Dh3bvw3df+DY0zQ5cFjs+9fOf5CAnPurUxLLg1O4VWsqGKBEpZykD4LSrpKqxuBvNFoHLStTs0QOe2eiUs6n00JOpLlF39O5O4OWXfoyzZ8/KZM5dK4sTbwSy2HnQUQ+tFHSFUHe/mN8n2OnouiSRpS15UIQwp1fL1MuCHogEUagWUG2U0FF3MLFjFI+94zExZ/nJKz/EsWN7kS8m8PHnP4QdO8Zw++YNgY0vnLuCZCKHepXcgzEszq2LUQULGVcBLMaUWBGOpSyCKwXRsguxh9GyCpufHz6Z5AyqUHNfoO1iauoAQn0B4UawOPCGa7RbSm50qyUFnQ2TWOTSjEKlQjGbk+7QZrZheHAIy4tLAnVfuXRB7o+N9aj4plNOyCbD5fbioYceRj5fwLVrV6U4/+uCzomNBX2oP4jR4QGB43lj83V964UXfgbhsVHhQZ2Mp/Gbv/Hboq7gKoIGC2sbzBWmNLCNXTv3Ctyfyxbl+hCFOH/hrCg2Tjx4VJoWSpYoReLagppOMlHL+bzif2614j/8n3+A7/zzt2G0GCVPnWEpdDLk1HnuzHmFlFSmq5yoJcXSV2/TQ21qYWIygMmdQbS6Oew/sAv9ff34yUtv4PWfXsHHPvwruHNzA+lkDWajXcJhlCzjCuqtOJwuE973vg/Ibu2LX/zv6AuFceLEw3jpxZ9ItgHRDk5RU4cOS9PExmRkRGkKFamLW2Rp/PwjAwNIJOIIUG6k0+Dv/+7b+NBzz+DapRtSMIvZphT0b/zVt9CDAdGtlOzsWNC7TbqwNaSgv/baqwhEAkJIujVzS5pdQsfNchX6DsRYRGPUYS61gdn1eYFmH370JIJBv1ja1vJVrN5dgUVrR7fWFRUF7+tiowSL04SRnUMY3zuIcptRkip4uG+t9ZCJVdFt05EsAlqRaR0dFFtbmFl5Ex1NCQGvT6YVk8qPdtmOoG0vhvv3YLh/WAkO4qNAcyjKtho1bK1vYHNjFd1mA0Yj4cq8yKc44TDkKV2uIZlJYnAwgB2TI3DYDYICbazHYbG5sXvPQWSLJazH17AYm0WyvAC1pQL/gAFBvxeD7gmgZkK50kOzyemJHgN28fpOpdLIZTPSPFTLRZmU+0OD8NjpVa4TT3/KnvQmtaxWqGfXGYxS/Hh/Uvrn9YSRz9bEFa5aaiMbL6NcqKNSaCCdLaDeZkKfAxbJL2e09D0ZExGRRgsGlQpmrV6UI7w/LA4LmjRKspplSClnixLtyhAcl98Lu8MhzHcSQlnQ6fBGF0N6P3i8DiFPc8ddq5QkXTCdoINjTyZ5Imw0JmLMNqd0+pdITLWQhmlKFRLSc6VML32/yO2oAqpVqqgVSigkMthaWROXSLoz8hxlc2HzOiUfhJHJFpNeUJZiNiO8AofPIqThI4cexFBoAhadB/lMHaloRs5xKkdsLj10lhY2k3dxZ+UCspUt1LsFVFJl+JthWDpudGGCxeXH0Mgk1GYDYsktJLLbwv1gqigNiogE55IluKxB7JjcD5vdL00hn41YdA3RjSUUMlHoNS2EAx6EQh6JByZZc2Mrjjt351Eo04KXhlQ20bzT3pXnaLNVRjwRFf4NuSCse/lcBVaDAx//2C+IZwSRDRI7lWwRtTREHEyUFeS9gj7xyGCPH1pPxUCNAIqVnHQjmXxKiHF7du3G+973LHKptOhRZ27NyIReK1dRrZbg9Frw6f/teWj1dXz5q3+Kvn4bnnz6HeK8NHt3E+dP34KqZ4ffE8F2dFs0qMnkBj7w/qfw3p97L/70L7+OeDqDx04+Cm0HOPPTUzCpddg5OoFHTzwkhBJG+hHu5xenaxYHTtEkgNAGk6+HxDoSyOgmxgLfaneQo2uPSgO73SX79BpvcAOd1Dq4eu0G3nrrLfzkpZeF4EYZE61J+f05+TDVhoXtfkH7/yvoBo1B4HzRKPeUABjK1EiaShWScHrdKNYKsDoscAecCPb5sHPPLuiMWszMXofLZUQun8B7nn0ax48fxrXpKzIZz9yax/paDI2aWkwvWnU1BgaGMT87L9MXbVUJZ5M8Qdnc/T0+IRjCVTR1ELSCq4VOU3yovV4X6m3FR3hyckJMNyjN42RMqI4xkJIxTBJKrSaa6XhsW6Z0+r0TYuchcGDfftitNjFhee3VV8TalR4A3PMzIchidsBmd0oiGdGDixcvCLOfMiuy3e9P6Bp1G0GfE4898pDA8Tzwmaz1gx+8grGxiDI1yE6Tznhl/Nqv/TrOv31ZpvZcOoO1DTqiacShiSldbNj45/h+qNyYmbmNJuHwqX3CnCWiodMZxEeBMLPJYBLoWIw01Gr8wX/8fXz7nxkXG5fXOzw8JM0BOQezd+bEz5+NLBm9NI4g5B7LRGF0qBEMmaSgt7tFHHvggOhQXz91Dm+emsah/Y+ilFehUu7KXpVwPZsxq02DDjIIhZ145plnMTmxE5/97K/KazuwfwozM3fF0pNIEw9EhkOQS0X+SiwWx+BgP2rNkqgNmJmeK5QkNU+lUWGgP4RypYCfvvwSvP8vWe8BZvl9loe+p/fez5neZ7ZXbdFKWlVbkuWCLRswyLSQBAj34QKXkHATbnJvCE5IIA7FhiRAjG2Mbdkg2SperbRF2l5mdmanlzNz2pxe/6fneb+zq8Bz93nW0sq7O2f+5fd93/u9xe3D4lwcxw/uh9fZh0qxja/84V/CrHdiO7YrBw4P/TZJi52mQO7f/e53YHVZhWQ5tzAn7xvTuNLbMTTLNfT5OF3qUTW3kCxnxHUs0h/sNViNBtrVNrbXYlCydTjMTmSSWWxubaHWrkFtVCM8EsLeIzw8a9jcWoKZ1tLuMFLbRTHhcToiGJmZgN7ZQVZZx93lc+hoCggF6CtvgaHrQ6Ngw0jgBIb69mEgPNBLOGz1JlRNF0JkjW8zanUFucyueD6Qd0H+CCdMDdP61CpxqhsbHsLE+AgMeq3kNGxHE3C4XZicnkIsE8N6bA2x3Abq6hyMzi6cARMcFiuc2iA0bUqV6LugR7ttkKTJ9G7PN4IGN7VqGfld2oICIwOjmBidEue/eqMKX9ABo6UX08t3kIZIFpsDTaWFaq2DoC+CZl0tkHshW8PGUkz8BKolRqJWoTPZYRCplQnQMdGvR9rlCoXUYBqX/P2CzgldIWnWZJQhoJwpCupHhK5voF/2wblyURBGukFSwsaCzjODBZ2ujkALzXodrWYZ3XYe3W5NZLIGo0YKeiKx82FBJ8pZKBWFRD08PIbhkQlUKwosFqus9PKlohSpUiaHVDSBrZU1uf4cMHRmPcxOGzRmnZBweYZq2UxUi6gWC1DqFQT7/dizZy/cjiCsOjfGBvaKq1oxWxFfBiIAdurWnWokC2uYX7+KVGET+XIcuVgW3moAYeco9Hor9BYn+ofHYXE5sJPaRjSxiWh8FbVGBVYzCZt1xDczsJk9mJ46CKczgN1iCZlsFpViDqViGrlUTFDHgIeZDi6MDvdLcl46m8Pq2iaSmbw49nHgGR6dQCDYJ/kaHq9NYqHNetYrO9pKS1QMaGrw7DMvoFUF7Da6gjJVj9bEBhQrRUGd2TR9WNAjx9xdQlFMNbLZTYjGtiSwPsDCMzMuzj/sui+dv4jNjQ0hvPAgLOYYUq+Fx2fGpz/3MQwOe3Hh/bfQUSvw+NyI9A0jl1HwR1/6KvojU8JWJnS+Z3pcDAkGh/34+Cc/iXeuXcP8wjJOHjmGy+9eQHYnKVPAp158CX3+IIycqplDrOkFuws3XaBvQsw8JJtwMvZPvLbJqKQe0ACl3kCeYfNQw+n0yM6RIQtM8Jm7dw/vvXdR2MaEXbl7e6gD7026hNIhkDsP74cTem867xXK3mdRgwWdpiWyw9cQdlNLxCQf1EwpjXqnDpvbikdOHsfUvgkUK3kk03FJuOLLsbY2j0o1hx/59Et46qnH8cHlS9Lx3b09h4V7q2i3dHDY/Dh+5AxqNUV4CPz68mdX1yUty0D9pJ4vKLktvWAZ3uSHPAHxmdeQROUWJypqQnnPjx07KgcJG4hAKAhfMCCELcLuEnvY7Qo6wsOc8rBivoBiPi8Soc+9/Fks3LuHr3716xgaigipcWVlTXLtmZbE6z06Oo7BwSFcvHjhwW6vKf7aZLfzOpqMauymtjE6MoihoQH52ozU5K6e4STkRJCgR1KazerACy+8KMl8hM3pWkhdMQk33O+eOvWokOZI3COyQuSBMZt80OlhT9JKu9Uz/qFMkUEv/D7IOM5nM4JO/Pa/+de49MElXLj0Hmb27kEoFJR7wUagXmticeE+qqWqRL8+8dhTuPzBBVy+cQkGOyeUJqb3hqFSVfHoY8dkPfT6a+eQTdaR3W1Br3bB66YmVSNZy9l0GnYnY0urGJ/sw4lHTon2/bd+61+JBIZ7wYsX35cXlhprQmviDGgw4ROf+BRee+37OHr0sKRwkXhJUid1wMzlJumIHhHzC7MSU8q1SCnXwplHTmP/zAlcfPc6vvYX34FebUUskZHmjIx2Qu5cpZcrefzlX/65IEp6sx7xVFygbpLKosuraFUU9PuDUBnUaDBJ0qxBeCBIXQfiqaTAyoTcs/E8lu+swGsPolyo9khA6i7UJjX8A0FMHRiDxU3XyWtQt1oYDA+hlKljfTkGmy2A0alRGDxdpKsruL34JrqasiA4Bo0Nuq4P9aIVo/5HMRjei3AoBL1GK3wL3mNq0/mGZndTuDc3i/XVZai6XPNAokTpXGa0GVHqVIXbwiJLMxNVVyWER2YdePx2DAwHkSnFkSruoMAH+TYAACAASURBVNwqQm3mdKsWRELNcKSCHm1FA7WKRlZWFEs9vwHC2DwjuHNm6mAulUGj0kTAG8HM5H6RHZKDFAx5ZJ/Ld40BSISo6aBGpIHNnN3qEYKdQWvDbjyP2RsLEkZDmS4dMytKRzTUJodNJmsOO1T9fOj+1mQSnwHpZELOA6PNIo5xbGb4NdM7vBZVWTmF+iMwmCxSgBm+RAjf7rDK8EG4nXa3nAypTCKPhk5xep2CajUrDTNlVzojo5XjSGdS0hCQ57G5GcWdu3MCsx86eFQGL53eJKsrDmCUeuUSu4htbGNnfROFbE7QAab7ac30nm+I1ttsN0GjaqNWLaHdbEBHhz+nRVIuuWvWtE04efQsDu97RGxx+U6UScT12eDwGZAqbGB+9RpiGdr17iC9mYAhbcae4YNwuYPQGK2S+GnzupAt5pDI7CCWioqahbUrlyshtpWE1xXGwX3H4XYHsZmKS7YFNfyabgvJ2DaUSgE+twtuF/MWeol/TODcTiZFhkdvBiJpI2MTYqbm8fvQPxAQ3g9RMkLnjUpdjKiMGguePPsc6iXmMXgkr0FUCCaDnKUcYh4WdJ7lqv5H3F0mGe3EdwRqIxmO0O/gSL9Q6LlPcrudWJ5fwsK9+7BbHEK9Z+gA95QejxlHjk9jamYQ0Nah0jVF6+z398NocuI3f+NLOH70AFLxvOR6Hz60H4cOTsHpMGF6/wzOfXBNpufhSD/+9lvfga6tQqtcw8+98lPSAes6GrEl5GQo7HKNWqZgPoxkoFLbSz0ji06LAQUt/neVuBSJg5rVIX+/0WwX2PLipct49dVXZScpOyWDWQo3GwQ+fPwnXeCEFWsyoSX/H7dADyH3HpT9sKDrVHqRZsn+mrI1tUpIJ9wVF2p59A33iTHD0MgApvZNQqVtY2n1PkrVIgIBL7a2VlCuZPH5z/+ohHy8+YPvy9d9/9IVzN1dwvjYPmhUZrz4/Cdxb47M79ek4RgZHRZZFhnPlNtw90Yolgzsh/pvcYYizGYxoVBipr0BE9OT8n1yD0+Il8S6h9Ggg0NDItUir6BEaFVPmEePXDqNWqWGTquJRCyBzO4ufv7nfk6aga997atSNDlR8sXNFXp7fbvDJXpUxiheuPAeqgo1wK0PJ3SS0Bx2I7ajq9hN5fDIIwdENaFRdXs+6g8mDXbZPKQmJqawb+8BzM7PS6e6urouB0M6k5EDnClwvCd37t6S68eiTqkfdfw9XoShd9BTy67pRWmGAkEhKy3dX8D8/QX8u9/9d0ICu3LtA/n7aO3JZoFIRH9kUNQP9Ll/+uyTmJ7ci+t3riFXzcJopXwxhb0HBoXkduaxE+Ib/62/+Tt0FAtWlhKwGgOIhMZIPkYqlZbdqs2pweikB1N7hsQDgLyF73zru+K0lUpm8d//25vweoD9+w9KbDAne97nf/pPfkGmd07oTAqj4VC5XBWbTO5i+4f7kc9nce7tN4Rgo9NqYTe7EKbXengab75xAW9/7z26CyAW3xWyDwu6utOEyaBDrVrAn/zpn6CklASi5cFBmQw3NsmNqGj3wy4vtBYd0qoiyqoqhkYHodZ1kaaCwWCGqqFCvdTE/I0lcTOslhrIFYqkg8tONDISQf9YGFozM6djaPNwaqplLcAJyGr1oqmqA6YqMsoq7i69hba2JE0W7Y6N6gAaRQc8+n0Y7juA/r6+3pqG/gmMLtbqoFZ1pWG/c+sm5m7fglrdgcvpQLHACbcIm8+KYisnk+3o4BTsVi8aSkeaOK4yvH4TbF41lG4WCopijQu9WhA4pdkR6VKroEalQLmWSlzmMpmSsNGp5vF6PDJNlaQRLqFWrMNscGFiZA9ctoDcK8oXJyZH5ZlNpJISgmQ0MzfDJe8RpY5o8/tSiYzp9rU5IVZaLU5JnoylcvAEQ/AE/VAZdLLPFdKwWGypYOjSDMYojQ3PTZPdilq7KTJanqHJaFzMdohwkpWu0pCkp8ivORUzEY3Jjhz2aEfM3S29Sox6HRwOFtgyypWMrLMsVgMsVj2Su3Fx2WThJ2qytLLSMyLrG8CBA4cFBSX/iTkF9CfnO55L7iK+uYnd7ZhA8CTO6i0GKN0m6qqG6O0ZMWzQqdFsVMX6VOzfNWwqzCjlGBWrl4J+9rHnYNW75B2kSokJdi6/FelSFAsrN7GdpI3sKuLLUTQ36zi+9xQGRsaF9e8NhmF121GuV5HnuxVdE+kl123JnRRi0V0hxR0/chIu8owyKSwsLchum0ZVsegWykW6F/rFXY7fi4R0tVvyHnEV6vK6MDQyLC6KzB6hXwO5Ph6vE81aWQo6rWxr1RZMWis+8fHPoFGmo6hDFBw8/+nuRxMiDgj/oKAf+/hUd3xiDLfu3BSGe99QBCMjA0KlZ6dOyJnTU8DtF/Zqp9nF8OCIxALWlbIUdEpRzDY1pveOon84hKvXr8Lp9SISHsW/+Be/g3BwgNkzMsExiWpyagzHjuyTnc2lqzdw5vEnsbm6hrkbt9Gq1DDeP4SPPvUc3Bbu1eoyGbCgkkUuD6uOGvOe3avRaO8Zw7AjV/Fmd1FTyPfk4W2G0WyT4sTphUX8wsVLUghpEEKoniQaKXyqnpyl1WyjziAYYy8tiDekx3L/35P53yfFaaETuYgY08gTBlQaNdkJl+pFnDhzQowZqvWiTOpTMxNotBVBQshZqNdLiCc28WM/9ln0D4Tw6rf/RqRmN67dxOZ6HC++8Glc/eAOnnjsGZHI/c8//ws0Ww0JWmEUH3W7w0NjMlFzOo0nmf2sk5vMHRKLOHeLhMTYEHn8vZz1h17xWnFz80rRIrOV9qfsAFmcOUVLHnhDkZUHD8F0KiMSjuGBQRw+dFBiWRlcs3/fIVkBZHJl2esTUiL7/tSp03jvvXc/LOgPSXEkzPi8diQT1Ben8eSTT0oRv3v7phzCdBHjGoPdutvrx+TkNKZn9mJlfV3SrHoyPbMcgvweOZHy884v3BPjGcLTsZ04otG4PBNEMRhQIi5vDF0x6mRCr5ZLIjNJZzP47X/727h6/YrEa3KPtbVDq8aqQKcH9h7EB5ffl1QlShqr5TocXjs8ESdMDg3S2Q0cODQCi6WNs08+itXVNfz117+LTLIJn2cYui4JWVRfdGRy4KHk8hhx5sn9CPa5oWV6m9+HudvzMJttWF3ZxOuvX8LkxGBvHWSw9NIBjVZMjE8Kn4IT3uzsjQ8VDkRZJHbXoJUd+K3bc7BbdRgaHITH4RUoUtO24Mr7czj32kW0O1qk4lm47C6ZbrvtOkw6jfgEsKCXq0WZkmiOJBMZfQVKVVRyBZhVWphdFqRVeSxsL2F0clAc1yr1kqAT6ibgtfqxthBFPlVGMaegUq0LE9sbDqJvdBAmlxEqfUt26EohL/tTq8aO40dOidXv0sZ9wFREur6O2ZU30VKVRQnAidWkCaFVdkFV7sPY0CEx/RAnxxaLGbXwkispRE7aid6+fk1sTgM+r8Srlgp5eEMOaBxN2ScPhKfRVrhjr6PVakoUrtOvhtZUQEdfQFdfFUVDvdVBRWmjXOuiVdegqxgEDq3X2/J+MuJSQpQMBoGpyWrhO0NYu1ZqQwMLhgam4XOFkcsU4Pd7eqxtm00QDLKp6bHOw1vUBwYbSrkqCtkqousJCTCidalZbwXUOqSLZbiDQXgCfhisZlG3UJnLiZKET1W9AavRJCgNCwd170qr0fPF6HSQjsWk4aMvBiVzNExqET2zmIVIS0SP5xSRM5LeOu26sMcZpmKz01mzDaWaE5It/d6ZjJfajYsRDFU0/EGuy9LSCoLBsCB51JaTy+L1BGA02NGsUzNfQDaRlNWuQt8Rdc8mO1fNo6lpQWtUiT2yUa9CR6Kv6+i2evbT9A6g9r9ZU2FsaJ8U9MHQqDT0mTxN02xS0Cv1LDa257EVW8HS6ixWZu+jslLG6UOnxVGO15DPptFhFnlxWalgaWVZGjyJwk3lEIumEPRGsG/msIQebe5GMbswJ00sM+6pUOL3wHrJe8r7wLUF3fxU4iAKWU+xaVPqTVk300H0YUFXtXvWrgYarKWLMKjN+Pl/9ItS0Ckp5nMttabT6nEcGG3yAHKXCf3sjx/vUnJyf3kekUgAoX6K3jNYXlsURy/u0OmtOzU6iVpFEcMRj8sr3te0bg14rZi9dxVbsTUcP3EYJ04fxfVb1+Hy+TEyOoF//hv/GulMBwf3TfbSaHJF1BTg059+Eg6XE5lSBT/9sz+HP/uTL6NdrSOzE8cnn/8YRsODMqETfqe5CQ8cFiiJOqUu3EDduRYutw+lSk202JSy8fCuVBsSx2hzuOXfObVevvwBvv2dV0X0b3cyyN6CSrkm3vIs6mwU2LHyYlJj3Wo0BCpz2PhAq0S29vfh9t6UroFOpZUHlCQvFnSBzpSKFPRKswxvyItjp47KSqOo5LBn3x7YnBZsxzfRaNRkWlhcmsOnfuTjYhTy6rf/Gp/5zGewvrIlLMfnnn0J/+X3v4xHT53F2Seexp/+yZexvrH2IGSmZ1O5d88BeXhI7EvspuTfKREhDCZuec26uHLxs0VjOxJbygmAEz190wVtoKym25G9+YnTp+Rl/+EP35LrwfATThtri8sSbet1uXHrxk18+jOfQrgvjC9+8d9jfGxK9rzpbEk6ZrLceX3Onn3ywwmdpLhsISvyFh52wYAL9+ZuY3ioDy+++II0Dn/65a/IfpPPJCeYQi6PsYlxMTM6cOgIotsxfOvVVzE2NiYSuyQPKobOGOnoZxT7yIf2k5cuUiapRYEHoMkBp9MtTRrJOpyc2EGThMgDyu5y4td/49fw1a/+pYR50A6HFpSc8Ekamxqfxle+8hVZsfDvSMZ2cfzkUZSaedg8OqTSazh8dBI2WxfPPvekGDF98xvfw9ZaEZ97+QtolLW4dXNeyJMkQPHQcvtNePyZI9AaWtBrDcIDWFvdwNraFnbjzFeoSeAHTXPq1RaOHqW1qAWXLr2PX/5n5BNclCx2Ntw5FlmrXT4rNeh/9bX/Kc+c3WYRKNmkM0tQTDHdwL3ZNXz3629ADQb1EEL0yvvF6UCoetUC/uy//ykqjYpokemIh04XQa9P4NvdrR1U80Wxfi2bGrhw5yImpkcwsXdMmgBxyYIOB2aOYnVuHVurSZmg6k2GtLTgCYcRHAijqW5BY1TBatOjkk1hZX4eNr0dT515Gj5vGAvLd2D0dJBrrOHO0htQugVBC9WwwKwJoVl2oZp0YHr8BKYmekWRI5CkFna6Utzp9Dh39zZu3rgmkDsT+igRoltYIOKCe8gEq9OBkG8SuUwdmd2q5K+3u0XYPU2ozRlojL2CTpVKoUT0jcFJzOw2ol3TQK82odUgCbcs9/ehNScdAPU6LXa2Y7JyaNQ66LbNGOybRMA9ILn2LqdTiFMs4s1mQxzaiCjRT6JaqcNhdQk5trBbQiZdQiaZR6PehbqtkQapWGvA7HLJ86uzmUXqxcLMAYjff6Nc7hX0dEY+F/3bq60GVPqeu1h6Z0ey4Z1uj2RqiIqI6hKjTn46PS4524yUSNrJWG+hWi2K7I9BO5GQHdVaTtZ4lLMxZGg3nUAmk5RCRo4L36Gt7ZgUcT6/jEVlw2+3u+G0B6Buq9Gq9hrFSqEg6BWdDuvdJtKlDBrqBrrapiBARj3btbY0xDyjGTzUVNri0Mc8AKvBh8dOP40De48J3yWWSEnsq8fvQEelIL67gZ3kKu7eu4W5KzdRXM3j9KGTEtoUHu5DIBKUnX2uUpIMAg4PxMyJYtEPI7aZFLb+cN+IQOc379/EwuKCKMBGh0aloCe247CabDAbTDh0+KDUGmZnsABzH8/zhucwY1przV6Q1cBgUK6vFm0hGetVOqyubMHrCOD/+vV/iWalFwPOYUKigClVtRil3v2Dgv7oy0e6e/ZMc5UhsAqZabdvX0epWhAHL9pTOp12odFrVNpeN0/dcxsI+D3QdBSkd6PYSUQxvXcC0/snZRpc2djEU88+h1/9td9Ep80D14xyuYJysYHDh2ckS5skEI8/JKzOW9euIxVLCMP9pY88j+mhUWFp8mEkSkAmMrsdQrdCiCMc3urAZLbTE0FeJO6caLxBKKqudJHJFZHazeGddy/inXPvSgfMaU6np/96LwiFu9GegL33o2cQo5YDjr7sPBgYM8o9PiErFvWHzmlEBljQq7WeJpBQO5sB7glp4MLp5vmPPy+pRU6PDcsbixgcHoAv5EWTU/r2hqQMfe9vv4PnPnJWVAX3Zm+JwUUxX8FHP/IS1lZ28F/+4I/xq7/yz6FW6fC3r35X8un5OXZ3MzLJMGGJKAN34U889SQikXDP6lYNmVL5eUl0o3b83YsXZF9M2JpNjJHZuq2WXE/+mteXD5/VYQdDe1jweYhOjk+gUiAjtiBTB6/Lvv17cPrMafzu7/4OdrYTQtYiSzS6FRfVAYvw8eOP4M6d25L2plK1BSbigelw2FAs7GLx/io+8twpPPfcs0jEtoWkWCkV4Pd6xJGORiCRvn5JbTt95nH8y//7XyGbLwr7fCtKoxizQPXDI31wOEls1ApS0Wi0kc2UxK0wupUCunocPnRMfi+DISSpCC0kYjsir6HZzP/xK7+MS5cuYGxiVCIU6VlPyJ3vwLNPPYcvf/nL6Da7svvTc7ftsshOtauro9nMYmCYUJofxx85jLXlNZx7+xJKuS6mJ49hbTklYQsOq73n09+uY8++EYxMB+DwmMU/n06HbHpjOynhqYTDAyhkSjh//gL6w8yUrwtScvfOnEDsL730ItRd2hF35X7S+4CWu+9fuYxr1z8Q7T93uBJK441IYpNV70atosb/+1v/ERoYkUhkhcBHGF2pleRdVyp5/Iff+yKyxQzcfo9kM5D4ODU2jlZVwc7KusiLLG4zjP12zG7eRa6ckSl9cCQi16taqMFrI3Gtg1tX52WqbncoHzKjf3QUTfo+GdWwexhkU0KrmkN6JwYlV8XeyX0YGRpDrpyCylJGU5fCB7OvyQ6dPI9qGTAigI7ihUU1CpsxhLGRcbkvSlUR4hAhbxY1+uRvrC3h3fPnQEuJSDAg+91KifnvTYTHHRI6Y9KH5O+tVSBkqw5yMDkVmJw5tFQp1JGTRj2Xq6NYZFEhp8ArvvW7qayYZpF8SHIorau5a6bxDCV8RJlqZZLINGK363YyEcwjqW60AqUVLVEy7qs5yYlsttOWlSFjORWliXQsK4qEeqUlfvEGtRHNVhfZUpm+zPCFAmJWRTtZTulcORCeNdNBk8ZTdBXrdmXPTpY78+n5DtSLReFQ0EjJ6XELP4mEOD5LhIrtdg4HatHTazREmCq9c7FN0nESLocWw0Nh8RJgjCqNxhgks761KrwVwvZEuMhpYYNPFQ4nZ6KpdA51OYJQtVTy/LUqFVSKRZTooFYtodaqIVvJQmfRo6NvAZq2SOaUagGdlgK7xQo3GwObW7zVia54nSHZbx85eFJ4JzQ34nvQN0jCag1LK7PIl3exFV3FhTffQStRx5OnHsPkzJQoVoiiciXEtUSpRnvXtNSQgcgIRkcmAXG2oxV5G4trS7gxd12SBAnJ04LYpLdIPdGqtDKIjo2N4+TJE3B7nLLKjScToi6KxbmfT0JMwKmysTAzvg6n1SQoIuut1xNC2NePV37yZ6GHWbxV2KRxGCIHhERiSRTV9DxViCaqPvFPPto9euwwavUykqTqpxPY3FqGy+vA1PSYQFOEHGjuYjZaoFPrkCWUkUoLEaA/6JIJq1jOi3nK+MyYaImjiRjCkQj+n3/7H+D1e2Q/IxOx0YgXn39BHtq5+XmcOfukHJo0W0hu7cCi1ePHf+RlDAbDUEoVCQHo1JuST84fYr9q6OVUVxUaJFhQV1riI8x9ss3uhsloRyKVw/pGDJc/uIalxRWsrm1J98mvL3C9CgJzcvKhJ6sQxxjKRgtXnbpH7GGYmzjEqeQF0RAyUakErhbbPRrGtbqoM9CAtqtdxpsahe0e303IDmjmwB6Mz4xjYDiEt999G1WlJIYdvL7sdFtNBTuxdcmip5/vnVs3cODAPkyOzeBjL3wKX/ziH+A73/47/Nqv/KY0RBfOXxBYLkvTGjUhQqaL0VmogvHxMUQG+mWq5gtKsh8JZpwIy5Uq9u3bB43OgO9973siMeM0RxUBvxdeU5JYiIBQU8odM2Ul8e0dmIwGRIIhgdkIYZLh2mm1hWMxs3dGimA8lsITTzwJo9mBt98639Ozmiw4ceIklpeX5EHmDrPWqAGq3kNZKGawuLCCs08cxsuf+bRYY775/R9I900ySTgSwr6ZPQKbsTshDDh7bwEXP7iCSH8ftra2BRngPj7c5wZUTDOjhzykoZufW0Vmt4bVlRjs1gAGB4d7fsu1nndysZSVBoU7TBbZn3jl87hx6zqGRoewsHhfduh8SdjkTY5N48++8hU5gEeHR3oGJ9oOal3uVmsSyzg6HsTUzACOHjsoNqtv/OA8TDovHLYwVhYTWF7alOeqyUxxBhOdOojR6bDYLlerhGrrqJVr4lY2PDgqu/TVxXWkUhlxniNUr1Exwzwpkky3045D+/Yik0lLIEaRvAejCVeuX8EWpVqqpkyk5DLQf1qjNsGocsBi8uLf/OYXJYcgyfhUGqe0OmgpFZjtFtRLOfz7L/4O4pk4rE6bQO58dob6+lEvlJHc2kZ8fQttfRfqgB63Vm9KQWewTGTAL8QzDZtrnQ3NUhdLcxuoFDnomGFyuOEKBKlFhcakg5WQLoF4pYjN+4vYjSYEDTxy6BgMZhXa+hwq3Rgu3Pouau0MAn4mmJlg1vVB2wkBNT9MWk8vjpL2mxK01IS6TcmlAi1NVWLbuPrBZTEyCvl9Es9JIlhTVUVozClQq0bllILebdOimdMgSXMVqIwJlOpRlGoJVBoK6ooWzSbPwQAMBpc0L4TbNV0tjAarnCWUzFnNZridDuFnULpZKzdkslZ1zXC7IrBbfWjWuxgbGBdzJL5vhGOZYsgJmYc35ZXVSkPWnGS4y3ReI1HVCE1XB4VNa74ArRDa+uAO+sF0CUEb2x1hj7sf+HhQdswDjjyflpor2p6rG104GebCCZ8Md64zue/lTeRgw2GGGiomQur1Gom9ZmNEtnm1kodOXZcgLzL2OaR4vAwbyUhOPL1k9Qad5D8UCsWekVedCqCSaNPZZIaCQ9Cr9OgqPSlaLpUSBQ9JeUq3jkqrIm56XX0bXTVR2DYqpRwaShlWk7mXQKczIrZNcl8XAU8/9u45gsMHTkCnJqckK99HMOKXTPXtnXWUKjksryzg3OtvwVTT4dFjj2BgdAAqfUeaVLPLimqjjmK1BqXewuZGHOHQII4fPQm30yvXPpVI4tbdm1hcuyfwfM98i89eW4iVFqNFzuG9M/tk+KAkmpn0hPDps1GplFCqVlBuKJJ4aTCqRJXC8Bs24CTFUd20f/oQPvvy54VbQvkfEShyoljQeV6LzfmDgs4aoHr8c6e6ZMsWylmsrS1jNxdHp1vH1J4xKehkAOcLOYnXK5JJG0sKbM5OIZ1soc8LnH7kEdHERWNRhAcjeOrZp0W/yn3N1/76G4gnk/D4GEV4TF66wb4BLC4ui/b3kZOnZKe9tbyG7Y1N+GxO/PwXfhpuiwXVXC/Ll5ncnNTEGeeB25H4/xZL0BptArW32eUxnMDogFLr4MbNOVy5egvvvHtJXgxO74SjWKwfxvoZtITWiV737F97dq6UMHEy7LHdaXHIgs6JXUtZiBR0vgwtKegthdNWW4oXd0/srqhH305sQ2c24NRjp2WSY4b4m+ffQCK1A5PVDLOVTk0tBPxODA6HYTBo5GHdXF8Rl7LTJ89IR/hLv/ir2FxP4Cc//wWZyNdX1iUeldN9MBB6wK7VwWw2iZ5xfWtTUtBYoPlZKOHirv3+4pLszs88fhZf//pfixUhWZNGsczlbocWglo5DNgdsxkYHOrHbpIpQGUhRNHQgZM5Nag0lyGUT6McXh9O6K+88lOIJ7P42l99E/0DQ/Jwnzx5ShjDG1ub4gVNYgi/bz6UjOks5FI4sH8Gn335M1iYvSsFnYYozI9+6qknJfN8aXkZOR4KxZLAU+9euiwJcbV6A4+dfkK84ikBo657cnpIXuD0bgE3rs2jWTdi7s6GHKLc7fMaEHI1GNVIJLeEI3Hmsd6K4SPPPycBEtR13757Bw1OKZ2OPLMcbf76619Hf2RArrPD6kaR+z1tDV0di3ESE9MRHDw0JU6KV6/dwA++/w6C7hGo4RCkgLGndC/j7ttsMWB8ahAWl05WXJTb8XnSqrWy62eRJXuXhiwBbxCL80s9nX+nKw0cm2DmDRzev1+mr/GJSXEpjO0kJL95cWUJC/eXcOLEAbmn3MVZzG50arSIsuA//X9/hC70Qlb1Oj20J0CTBZ0wnlLG7/3n/4jt+JYQpJwep5AEyXSvZguo5YtS0LOVHFRBPa7ev4ZCNQNPwA6nxyxySLfNhVatBVVdj0y8hJWlGIwmN9yBCLqUodrt0FpMYjHKmtHk+TO/gPTWDkb6R3HsyDF4A3a09QVUEccHc68jX0nC4/ZBDTtMmj6YtBE0y3boNXb43D6ZNLk+Ew4JjW/yeZgMeuF8EHanJI+xpbQcbigKSvUs/KMe0XC3GkZUSkwWtImvttZQgd5aRlMdQ668Jja09LZQq+zodOxA28n5XwYhEi51ahO6TQ26bRWMGpOs6pioduXK+z3jlmodjTpXcwa4XUGxNCahd2pkRrK/CbMTZmYqIc8TNneUIjJ+k9M/d8QlGk3VOWwQTVOhWqkJ0ZDBT8GBPvgjIXTUJARTUQQp6A6TTZ4Z6ppZpLs6BjhBzio5w0Si24sD5l6XpDj+PsLtsss16IUEZzLqRJbGJolGUER+KFGrllIwmtTC66GFtT/gQiqdQHR7VSBmooQ8V4mmlsoVeYYZ4sRVoM3qxkBkDHaTA6pGYW799AAAIABJREFUB/FoVHgU+UIaCtPh+KHNapicZsDQIalfvmaBHvWlgjD5acJEXxSiccyyN2ntGByYwMnjZ+D1BpFMpGTYMRqIuHYFfWl1FCwu3cM7r78FR9eGg3v3wRdxCZ/D4bXA4XfJNao2WkhnSpidW4HTEcCzTz6HvTMHZD22sbqGa9ffx+rWMrKFXeFtsGEh4ZXnqZcrDLUW+/fsx9mzZzE4MCRTPKXf9+8vPUB0FVl/dDQdKejZ3C4MGghZmQiAWmXAob1H8eILn0RHUUOj1gn5jmRlFnSD2SB1j/eLTaxM6OHDwe7wyKDsvmpKQdiEDGkZGo1It1UpUZ6mR18ghDu3buP6lXug5PGRo8dRI6NaaYo+laYIhWoRZrtVptKupiss9h+89QZu3LklZJaXPvEpkRald7PCUn755c9Jkb148SLqpRI2l1cR8vjwsz/+kzBpNWiUqqKnJBLAC8bDtdVpyXQuRviMr9NbEAhGxFlJqXeQ2WUXtIlz597HpYtXBXZXabQi5JewELqA1WryMFNrru7SqKBX0OmKJJIvFSl1PciaLk+EmPjQi5f7A6SAf16Y9gpNXHjImqU7JgLAgr6TiIvRw7FTxxHbjckaYicVk+tMJMNk0WNwqA9KrYh9B8axtLyASJ9fpBjs5kYGR7G2GsXX/urb8Pv6MDY8JS85Hfo4YbAI0JyhVm3CbnfgyJHDAjWTcfnMM89I18bvkyx2Fmfunnd2EvD6g7h16w7W1zZh0tPbmmxVhxz6/Izs0Mkd4J9njJ/Vwv1bSmxSQ0G/XJe6UkN/uOfF3+jUJT0puhXDRz/6Au4trIhWnIxWrkEeeeSEFMbZe3Ow2WjzyQAK6vV7docaVQujIwP40c99DndvXscP33wLOnUXDosFL3/209KQ3Lp9G9vxhOwZdcYeAvLuexfF2ve5pz+KTDYFnaEBp9uAA4cmxW9+eWkDiwvb0MAjBV2rdogfAa+FolQk8jSTjUtBf/TMSTHUeeLJx6E0aZjUEKc6Tid8zgjlxqIJ0exPT0xLmhXjUfOVNGDsQG1soFTakYJ+5OgezOyZwOWL7+Odc5fhtg4IzMoYRCJHtKQslXLS1Gj0XZTrBTnI2SgSAeMzRjMjuoyxwDNGMhwOY2t1U1QibAj6+waF2b4TjWIgGETA5+/Z7Qb8+OEP38GxE8dw684tvP7GZfzET3xUPASYgEaDolyqip3NLL7+F3R/JBxagt1sg6bdRaNagplRkKo2/uiP/yvWtlbF7zzcH5asAe62msWKmNAUab6S3oGuz4pr96+jVM/AaNdCZ+xiaLgPkUAI+d0CjLDKnvn61QWZaP2RQZSbbdi9HujMlh6Rq91AKR1HYm0VjXxFIlvHR8ZkFaGx1tAxFnB/6zIS2W2YmRbWsULV9MFuGkS3boPF6BIegIQmddVCouXAwWhfxutWKyWsLy9LA6rTqsUpjhr13XwKngGfML853TEgim59bh+lWgyryaOt2UW5noRSL8gaSdW1oq4YoVT1NGKDRt+LLqasDC0NlEoHqpYaVsbz2mwS58qCQhMjvg+tthpud0g4AmroYVRb4fX4paB3ZALtpWfVa4oExJQKVTnYuSOuFum5rpPJU8i/lbqs0tgAOAJe+CIhURGQFMf1KM2xbAaLoGmEgwnG82dDxaevN5RYdMxQhwwA5CVxcmaYCn9tNBokIliIekYdtJouSswzZ2PksMFq1iEWW0G9XhQTpnDEKyQ/Ir07CXpK9Pb0JNbZbA6B3pdXVoXvwamacaAM2PG5AtB3NYhurGNlYRG76aRIILtMenMYYHSYoDJ2JZOdQ08+m0I+lxHnPeaKRyL9QFcnqFw515tsz5w+i7HRKYHcGdtKr3jhzXgccNrNWF6+j/NvnsOQux8jQ0MwWIBqpyBGNb4+H/RmC7pqHdbWk7hzZ1GUFWefeBbHDh+TnAsSaRfuz2J+8a5wVojIsB6sra/IIBgJheX9pSXx6dNnBEmkHdX87H2pfRw+d/MZQSBY0NkM5fJpmHQ962qzziQN39jgJJ55+nnZofOasaDz+6BXPAmBRDz+QUF3TXu63Jsxwo0Hrp4wV0eBy9eDWDTqHmxy4sgRrK2u4sbVa1JcP/GxT8CqNyG/s4tsPCv7AL4YZOxxImVkPBneb7/7Fkw2M4aGB+DxBRCLJ9BscsOrxQsvvIDt7W3RidKFihrE/kAALz3zEej5ULa6MGs1AmGRhEEnOPFL57630xQXLZPDi0CgHwajRdydSDy6dn0Ot24vYH0tCo8vLLI1FbsblUp2uBKDqqIvrg6aDl/SHuT+MEKVux81HTxUXSno1BGyoHOH/hB2Z9cpMH1bJSY27NK5Q2cOO/dTtJPk9RgepwFJF16/F+V6RVjhnFIZFnLy1BGsrt5DpM+Ly++/hz17JxAO+qTAkqfw/dffQjKRx9EjJxHdSIgZAyHbzc0NIdBJBq7SxvT0DILBAObm5uTvPnT4AB45cUI0ySxMNHgZGBxGPJ7CG2+9Izss5pfT9Y2TAztCdpelSlEMJrhbI9xMhznaKtarFWxurMFC56dOF0qtKmEYRArIuSAb9qHXOpspSinImeADfeDAQcmTv3j5Erxep1x/Gstwn7QVXUOnVcPIcD8++/LLWLk/jzs3bqJNQkylgpdefB7PPvssXvvBa5KCZnU5BAYbnZzArTt3pEmZGt8recxGcwfegAEnTx+Ugj57dxkLc1E0amasr2SgVHUY6B/tEeAcJvEFp1yQB+fo2JBYvT797FOyDokldwQ1stIfmyQujwfbG9SOZzA+Mi7EQFVHC6VdhoIqjHYgV9gSyP2RR/ZjcmoUH3xwFTeuzcGopRe9UUIWGOvLZ4/yHx0ZvMUMWuqOSAXFppfhQu2OWNPyc3VbHWGo8z5rOmo5EEkSZOrh/OycTAG0TOXz8ujpx4X/8MZbb0Kj14o2/ebNOfz45z8pa5TdRFb8wWObOWxvZPDWDy7AqnUhs1uCxWCBUasTyJ3TskbTxR/+0Zcwu3BXnlkiFlQ1iFVurYGRvgF0q3VsZ+OA34g7W3OotvLQGtqAVsHY+AAGwn1S0NUNA/RqG25cW0CzpYfDE4ZC6U4gAI3RCCOJbJ02CoktJNfX0C4p8Nr49YYQ7PNBY6qgay5jKzOHte1FqNQMD3Kio7jhdYxC1TLDYfNIngCbaZr/0DuhI6zkXejU9KooIra1JTIqSi8Z/0tT03g6AZ3dApvLLUoV3ptA0INA2CHRrTSyofFPvV2UBoznSKvBiEw1GkrPIZLoDJ8RPbXiGjtK2QZ241lou/R2d4n/PfMieH95dnHv7fYEEAr2C3E3Ec0IusdGk4Q4Bq1wWqZxVzqblx095XD1alsc4pi6xfwK+nqzwefzUGvWYPd5EO7vg9pkks9FT3tmm/vdfP5aYjXLvTxHFinohNy7TeiEuKcWHTq/rqw1m1wUU0Ouk4JOMqvFbBKGey6TJN1OVhd8j1ZXZ5HJxGRdOTLaB7fXiUQyinQmBp1RI0MFfUz42ehyePPGLZnSiQaouwY4rczxCMKutyCfSmFtaVlSE+ngy512oVGB1taD3A1mvTi2lQpZZNIpqNotCfMaHhiGVk+JsRqFTFmu1769hxAO9ct6mOfi6sqSoDUzMxMIBX1YXFrAhbffxTOnn5XVSFlJIZbdFBmlK+iEWVaONtRqGqxvpKBXWXDwwDFMjIzLu7m6uozNrTXcX5xDsUgmvUMK+do6p++OJFvynge8YTG+mRrbK3wnegjEdshNUjB7fw472QRa6oYEszArnhM6VU4+p1dWyAOhYTz37Iticc6CTshdVoq1irDl/38FPXRwoGt3WKCSLkGPaqMgBx3hLsKSdhuh0TSeffKsXBCy27c2N3H8yFHou3rkoxnsbOwgtZuRF8NgNcLhcyFdTKNvOCKQxJ4DMyLNaLQ62IrGZC80NjaJkeExXL12GYV8TqIs86k0DkxMYt/kNDSdNnQdFXR88FptdDttgSxY1CWEQatCOpPH4PgM6vUuYvE0bt6Yw4WL17Ewv4ZCoS42pEaTXXYP9FuhJIOHIws098TiQtZg3e4V9F6RfjCl9zwkhaUqO3RdjyxHaVvPga1HotNCK65i3GeX6zTm0MsufZeGNU6HGDlEBvtkis0Us5ibvwc15W1qTjIRJrDD67OJdI0JQvQqJimNUOurr/4djHqH7ISufnBdDEe4ftje3hILRkrNRobHZUdDNzYeHFxjbG6t4xd+6Z+K89rs3XtCRhkaphuSCd/45nfQavasahkywtAbOsGxq+eOh/pTQmX890qlLLC7z+0R2JImLPTE5ktqpvSLdo9OE5QGWeQ2eWFT6QLCoQGx6CXkNDo6JiS9H7z5BkIhnxBI2LlzWuKejTIUhhgc2L8fm6vLIvlwUOLRbkuWO/kEb79zDuFIvyAgswv34fb74AsE5BBenF8VJElrYDRrGU89c1LIOCymF969A50qgN0EWaEGjI/tEbtfkudyhRiKpbQQLulTzWL4+JOPY2ZmCls7m1hZW3tAniMvwowyoU+1Gn6XTwg+zTohwBbq6grMDkZZrmFkLIBHHz2CickRvP/+FSzcoxGTR9jQLDy1GpvJ+ofynzjjXt3u3uQknIyOTJaUW5HUxQbUaeV1zSLiD4sqgZ+XBXx1aRkH9h0U/S6P/F/+lf8TK6trQnj8w6/8sZDbKkpRCDlTU9O4fWMWc7PLSO2UoFFZcOW9WSHaJGJZKegum12MZSgJ4gH+n3//93DpykU4vE5h09JylfemqzQxPjAEXRtIVwsom1tYz9EBriDFTaNrYHAohP5IRLKbq7k6DLBhfTWNWDKPLiVnZFUHAuhotTBa7DAbdSildrB1fwGVVB5WLdPJJnHo8F60dEUo6gy2s/OYW7wre3izKYRG2Y6QdwpoaWE12xEhSudw9M4Kkr9oLJXNQdWha1sSiXhMGNKEjAm7MpMgmU0jU1HgC4XlPKFNsNfvQLDfDZ2pLjK5Wj0tA47Mtx3KYlnMNdCorNCbtEKW47pR27XAoHIgl1SwvZ5Ag8iZ1SH3sSPxoT0onOcXlTnBcB9Meivi2xmRHhFdoJsjhx5ZJ+aLkstu0NtEqaFUmihkamgr9IMnvK9GnY1aMoFasw5fKIjhyXFoLRZpHFpEeZQ6wv6QFHTGIrOIt8kf0qhkj05VS7dRkaRDmhdxZcPK/OHAQ7mVySRyZiaAUfVUKWRlXRTyB2A0qrG8fEdWV0SzhkcisNhMSGfi8m5RzZLO9pwIB0eG5dy4ceMWctk8rHYHOk0VLAYnvDYP/E6vFOhEdAfbO71UP+rBV2ObwtVoQoHJboLTRTSlgt1UTPzcT544Ife+Szy+q5XkO5r8+H0hkbPRrpyGVRsrq8LbOX7skHgZLC7cw5VLV/Djn/y81LVEdh3L2/Noa8qweq0SkiNhLbawuHWaDG4ZCGjbG99hw38N62ur2N5hglxNmPQqdVuaGTLG2RjynrocXgQDEQz1jYqMu1pso1ppoVqq4/LVK1iM3ke9WxOWO53i2FRTwcOC/nBCpw5d02ZcrU5QF9YhKoG4ruKz83BClx16+NBwl5OTWgeJTizVMvLPcL8XrTZ3D5RHFPH0E2dgtZhhM1sR296RG7q9ug1dRYu1pXUxqGCerCcQxODYEDbia+hoWig3ihLaPjk1jnDfADRaA+bvLePEI4+KMcjFS+dhYNFkyEm9gefPPg2PzYZOXUGn1pCCzpdCCnqhKKQqTkzUAOYLZXiCg1hYWsfNG7Py9y4ubSEeI4vSBJvDi1KpLqxESR97QAQh+UQIH7xAJKoIzM7//YcFncWd3ejDgs7dBQu6TOqa3j5dzd1juwWtRicFnRedBT2TL8DmciFfLgmsqOfOSadCpVpF/1C/TMNWG40YurBYKQkxStBGp9XAwYP7EduO4/XX3oDN6hMIKboRF9kVk6vEX1nNolyXw5opV0zHIj/A5fHg/uK8TJtkJjM05u23z4kJT6ejwtrG9gNWPDWxZN2SiQNJYSL6wJhCrhz4QrGgU3/PjpFQ5dbGOqzGnnNeMZuVJoUyFWZvB/xhgbfK1abI1jgj0ATF7w9g3769+LvXX0M47Bc5H1ObeG3jiag4ZfGg5YO6vbEGq94oiVd2sxnTkxMSLHN3dhYurwdD46N4853z0JoMGBwZxdTkHrx77pJcx3ItJnkCH3n+jNzbKx/cxoXzd+CyjQvXw6DzwOflmoDTVkN0xoTcCZcyMpiZ0Hv275HUt1QmiXyxKOsV3mPR8uupd+0IiZD/jTIljb6DhqYKow2I7tzH8KgfZ8+ewPBQP945fwHz91Zh1vug09hhUDuhVve+b7JZaV9JFn2Xlqs8XPn8t9uCgPB5Z1FnYRJyV7MJr9Ml5EaXwy7PH921yKq+c+2GFORXfvpnsL6xKYfnf/rS78s91Js0YvH73HPP4dxb7+HcDy+hXlbDbvXj8tu3ARqhJAowao2SoMaCzuQ7yo++9F//AOcvviMsdO7qBiJ9qBZLqOVL8DtcUNVbKLUVlIxtpJoZFJUUmuBerw2f34EwtdF2F/LJMlRtQtQ63L27hHShjqHxSdi8ftS7XSno9OcuJKKIrS6ikatA11JjqH8Yh4/sg8WrQaEZw3ZmHveW52CxeOB2jiKb0MJl64dJz4Q9FQJ+P8KBoLzTYsNcU4TwyEl8bXUZyURcoFYWg2qtJAzpdL6AbKWF8OAg48FRVXKwOXXwhizQm+j8qKBc6UVcyruu0qHd1Albnb4aWpMKTXVOopLRMqBV0UlBzyZKqJWYXKeW9Qy5SzqTBvVmj2TpcLoQCEeERFcrdaRwi9RysE+kXWU6p+VKkqzHgo6OFrVSC/l0Fa0aC7oZ5K1xR85mhX7ovlAII1MTMDEStdlAU2lKQXfbXb0mp9UVInCHVHXu0flPtGHUdMQ+g+gGneEkga3dhobGTsaeLzyfBxZ9RSlLLKs/4OnxKap5bEdXZBgh6tbX74dWrxbvc65vSX7dzaQE8Qv1RWRvTu4ULVQpHWZ6nFXvhFlvQsjth8dmF9MqFmCe83avEzvZJCqdmkgGWdBZKIngJeMx1CtVzExNC2qmoeySDaTSY357nF6US4qgarFYDLGtqPhTHD1yCOFAANGtDSzdX8ZHHvuosODj2VUsb91FvZOHxWuBNxCEyxuBweCDyeSD1eyD3xOGw+rAdnQTly6cx/zcrKw/SbYk9YCNX6WaFfIdTWJ4dhkNFpj0dvEdCPiGwDwancYGg8aCqzeu497mLGrtCqamR0T9sxvfFlmszWhFswEhxf3kT/wMTBo2diq06g35vCzoJC0TDf0HBT1ysL/r83vF9a3VaaCjqgmxwRdyIhbfRKtRhtfnwulTx5FKJjAYIYHLAL/Hi0vnLmPIPYxbH9zG2toO/OEw+oYHMT49gfXtFTRQRTS5DpWmjdBAGFMzezA+sRf3F1bx+BPP4uLFS5ibuyN64HI2D4tag1de/lHoKCcrF1Ep5GE2GsTNi0opHmhklJMIwQe/VK0jmS3j4uWruHb1NtK7efE/pr97vUHmoF3MHhirSSickJOY03RbH05AaibYPLCUlS8izuw8T7vS3bfoqkSHMW3vAeeLRwMUkuTEu4IJVYTcDSZUGw1Jemt06JhVlIJOPf5WbAeFUhkOShc6bQQjQdmr9Q8EYbJ0USxzarRIZ0sG54997rNCenrv/CUpjiR4mflgGMziKx70+YVYRXicFqWExZloxphPJuDx86Z2E3jlC1+QP3P+vQvotLuijQbDZDqA2WQR4wpxacpkJbKUxaBYLsgUaaT8rt0U+PrMo4/Ky3Bvdg4Bnwd2mxXRaBTTM6PIl1ISduH3hZHJlUQ7T7TE7aKxAuMnbTh1+jRee/3v4A/5RZ/KCZ1NEklxfq8LFqMO+XQGud0UIr4A/B6PxOzSCvHw0UO4cfsG7szP4Rd/+Z/hh+++J9PNZjSKg4eOCGkoX0ghllyBVtvASx9/TlQZV6/cwsK9LRi0AWxv5iXakg2NTqdFvpiB3WnA7m5cDifuEkmUYn47U9Do4sfi3fN+14mxC4lL4iDGguYPotvuQq3toNjMQmNoYGXtDoZGfHj6mZPo6wvjb7/3Ou7cWoJB54VeS4mTG06nV9ZazVYVDPHzBlzCq6g3GmJUU6dnO6WQmh4KxB/kTPC+sKhn0mkM9Q9JI8cinozFRT7GBtft8mE7Fhf+xXZ8GxtbG/Kc7j8wgxef/xh+8P23cePKXeg0DnQaerzx/fdgQs+0hO+AxWRGq65Is0Fm+//4H1/BpfcvoNFRYKX3//iEcFnyyQy0dGIsKWioGmg4gFK3gHQxhkorC6OFxhlGBAM+DESGpAi1G1qReF26cBOb27s4fOwErE6naHCZTMgshfTWForJFIxMj2q25fsbHevH2EwY+VoMicIaltdX4PMPweMewcZyCXqVQ9YOhKd5CA4MDImFM53IamXunwsC59+fm0U8FhVVADkTkjFvsyFfKMFk96NvaBAaXQuZQgwaYwMOrx46ExmKdVTrhd56TqeXcAx0DaKMoSySu2QYFCGQNRWNaNiLmSYo5KiXmygXKvB5aN2qlvUVA5mKlTKsNhv8oRDMejvULaPo0Ql3D48OyedK0X+B07nGLC5xjAauFjsoZCtoKh2ZQGmAxdVXqZARV0CHx4vh8SmY6QPeYYNIZRmvo1EKuiBALNfUJ3MlwTMVXXHspD6/+yD3QQi/jF9lE2uhhKrn2YBuC0q1KEqXoQEWOkrCtpDe3ZakMBb0YMiLror2znm02iQiK+KYSatdt5fuf1aR1tIym4RccgCsRidUbTUirhDCJIGm0rh7+w5y5QKcPgdauhbyjaI4MpodFjGQIjE6FU+KPNFuMOL40eOwOzxibBWLZ9BVqSVxkaFVpWJBEK4YJa56Aw7t249wMCRoF+14p0YmYDJzQl/DytYsyo0MTA4D3H4/3L4+tNsmOO0RWEw+eJnG5g2JP8bFC+d7Jlj5rHzvzVZFctNVbP7UTUFQ+/rDgg6rOjrxwXDZgigVWmLw5Pf1C+S+sDaParOMAwf3iMRybXVRCNlalUEk1SePPYp//HO/BJvZLtM4URnq2uu1qnC7hNfxAFWRCX3wgK8b6gvLbjGWjGJwZOCBl7sH2VwSLRrGm7U4efIYKqU8IuEgquW8dD4+px+mhg3n37wsOl+3xw+9yQxfwA2lVUIiswm9pYPB8T7RtJaVOp79yKdQb6gwPXME3/r297Cd2MTM+CRStJSsKPjCZ34UlVwOtWJODj3Cuqy3JEOpNQYYdHY47H55YVbWd3D9zizeu3xFXOBCwbBM4/EY3cMIH9HGlU93z3dd7Fm75ETTh7nHvuz9fPBDRemaqjchcWonMkDiW4vStl4gDOFXwlDc02lUTZg0DdFEVusNqPUmcaYrVBTsMhhGo5Ms5bZKLeYzdKfjS0V0gfAgyYep3CYy+bhAnS6XTRLIfuLzn4NOo8G3vvlN0bTS5cxlc4lkiuY++QyJKeiRxCwGOXDF/5eFoVoVORrNHFjwjx85JiYG29FYr/PW6KQw8XvhAVit1STogy8yYVrhGTzY+XHPTY02iXUTk+PyINNGk/shFhWP1yp7YxL6SIpzOP2SBb2bykvsI4mItWoDn/z0j0gcJ6dF7s0zuZQUdRJAbEa9JPmV0gUoDH9pdYXZTnmfN+xG33AYLU0Lf/GNv8IrP/WKmK0w2W2gf0Tuy/DUKObvz8me1GzU4/jRI6Jq2FqP4eaNu1BqXWkyOl2NEBe56iBESjc4QoKQUAltjzDZauHQocNyDdkNc2XA68G/j57ybILIORADIoMZiXQMJqcGLZRRURIYGfPjsTOHMDwyhL/5xvdw++YSzCb6uzukoHPt02hT/aEDH89yNSn2ohazAVqY4LJ5kdpOY3c3J+uVaDwhzz/XNvw8xWJJJi0nM5UNdqhaLbz5xutSzJhXEIvG5CDbim5geHgQd+/OYv++aXziYy8Jf+KHb1zAxnoSPlc/fvj9i9DCiNxuDlajWRoIokdEQkqVAt469wNE4xuIRjdEtkTv6GqpBovWKlnn3AVm8knY/JxSSyjUdlHrliRDWm1Qi6a5b2AYzYZWnglC1OV8E+trRIiM0iCxsaZHA9GExFYCtWIVDqMNhUxWbGj3H5zE9P4BlKoZLCzfxVZ0B+Pjh+DxDmJtJQuD2gSXxQK1ioY1wMDwKDy+EKrkHzSbyGXTcJqNuHvjBjZWlgVVpDlIR6VGoVgVVE2jN8jEY7RpYLCooDYpUBn4kzGPDVmrUC4laz61FvlcSfbX1BuzceYPrmsKpRrKFQXlGldSDXlOGLDRVtroj/T1VjX5HNLZItw+L1w+H5pVwNAwo15rwRvyoG8gglqrLpC0qquFWWuFtmMWl7BcsoJstij21jSNouMeC0g+HZUG3GxxItLHkI+wTO9lykubNLnRwOW0yTNLchtTFMlfEnmVRiOSYi0b7AfIBs8RiafWaqE3aOFzu0UfX69XkIhvCzrocfb2xYVCEpkU5cBFGJnG5nPK3jxfSktRJwTNa1co5uT3k0sjjQXTIOl5UakL072jqDA9tAdOkwtbS5tS0EvlDMb2DqOpV5CtpVGoF6C3GhEIhcX2NpcuIRVLQqM0MD46gf0HDkvK5vmLl7CTTGB8ckJCxkhArpZKiMdiIiebHJ6SRpNrC023g76QG7HEuqgYUtkNxNJbcPrsGBkdh1pLJQ/5GAZYjF54XH09Ap/ehJWlZVy+fAmxdBR6g0oaKzY9zXpFJvbJyVH4fT45P5jexzPI4fCIXJFQeqPREcRkdum+NIR79+wRBcb9+QVpRE065qWU8dFnX8Av/ONfknUPEU82q3Tg5J9tN4gIE23ucXPYpKiCk+YujUNo3KHRq7C6toT+wTDcfoeQSMhYDAZ9OHXyMArFNEYHB7C+vopqpQg6kLwZAAAgAElEQVS7yYlOQYu7V+7TNRgajR4arRHDY4PQG9vStTe7eQkzsHltUOn02HfgNFyePjgcEXzjm9+G3+/G2tIi5q7cwkTfIH79F34ZmUQMud0EpmfG0FI1oaLjkJEsQp3sIztNPVYXonj/gxu4MTuPjeiWSDxGR0eJVArEwomcxi98CXuVvKdjp5lM7wdLOi+qtFAf1nTKs3rF/H83AD3nqR4sTz06C7oUdn0XSn4HRh5gLi8igyPQmSxYXNnCyuYO2hot9CYHOmqNyObqZJt2OuK5LRakRg1aqgqS6R34fS7s2TMFg7Yrhj5KuYAbN69iNxYTVICaSxLvKGeg7p7GBYSe13fWMTo1/mGRpuaVUxp3qSzce/bskwLFiV+MZIzGDxEJmslwl57JZR94vhNW7hG02JXz97s9LpFt0TCHTOdXX/12z03PbMDYeD8+8/JHcPPWFVy/fhfLS1tSQMkYdrqC0uTxAPqZn/kZnD9/Dm63C+lcUhj67U4DenUXbUWBSaWFUaMX0xLqL7lTrTZLCA0GoLJAtKEXrl7CT77yU1hf38Ls7QVMDs+IzzQZqTSgmL8z30ta6xvCqZNnsLURxeXLV8XbX6YOBtfQfKFWEcMIIZoZKE9kk9NTOfAZGmFOc4UvpV5elFadmex6sadkUWUjxWaG0hWtXoVqpyRTnVZbxuGjE3jmmZPi3Pb1r34LN68vwuPmvSHRSCcrn2qjBLVOgcWpgcFcx+CgXWBu7shIfJkc3id+4mqNTvgCJodF0q8YukMDJqPWIkVC1+nl0idiG9jYXEelWJNnu0Olj9mE6YlJ3Lx1FXazRa4/Wc9/+edfR3aXsiMTLr19nToOFHYL0pyo6cSo1CRhrFgp4e13vo+1rWVB6bTqDjxupyAI9XIbWpB1rYbHbUamtI62Ko98NY1KOw+1oSuGMTaPC+GBEXS6BpTLHejUNtTLHUQ34+JTTdtlNgoqTW+lwJVSs0Y3Oj+USgX1WgH9/R6MTYTRbJVF9rixtYOBgSl4vUOIxYqwGmxwmXoxv/SHCg8Ow+0LC+RMDkYhk4am3cT8nVvYWVtDOBhBiQYvHTWyuV4SI7kxlFMaLAwuUUNrb0FvbUNr5h6qAZNVJ1bNtEXmWcLrzGfAoDWxF4RGpUelqsg9ylcqqDaIdFIHroaaSHylIZ/TSR/uFqTZt1LS5vVC2zFAWzGgWWvB4bfDF/aJ0oTvJP9+g8oCjWJEOacgk6xIWAfjVWnbWqrXUCimUMxtotWqw2rxIBgalbhVsuIfxky3OnWQI8X3moWaQwHPEerlNXy+1XSQ1UqDLyoeHnViukUSR0fyz/muc+BLkxDXacNqM8qvOaG36v+LrfeAkvO8rgRvhb9yDt3V3dU5AmhkEIkgASaRIilSFClTlmRbtjWyVhrPrMdeHWs8O3smeGzvHqfRjmdsWbJIypJWFEVRiRTFAGbk0Gh0jtWVc85hz30FyNbutA4OCAhoVP31/997774bMmh1yLi2oN/fK/avmWJSzGWaqKJaL3dZ8iY97HabrO7YPDaqNdGI035Y3dJi79gB6FoGLFxZwPryKjrqGib2DENtaSJZjiFVSUJt1MHt7oPJ4kIxU0c6mqYYHhPD49h34Agcbg/ePv8BNgIbGB5jtgDP9yYq1aJM/p0m4O8dhc/jh8tKr3UrFHUFW4ElJDIhKepEHO0eC4ZGxqA3UNFAl1WmfbpFTWE02GXNwyK9sDiPpfUFGC06qKgYMOpRovKHe/CxUUGPOJht74REcmwwWtDb45fwHXE0rdVxc2VZpvjxsTG4SaIMhiU/hPyKfCaHxx9+DJ/97Odl/aIoJPMyfEiR57XVbAh5m6gJzyQp6DPH+jvcDdNec3r3JL729b+TGESn1yYeuNuBNZEi/Pqv/QquXLkIMy1XNW0EdwJwWTyoxJsIbSag1Zgk55bDLAu6yaKSrt3kAGKZkBjOmO0OuL2j2LP3KNbXY/jxT3+GdDqOnfVNlJJ5nDl6FP/5y/87WtUyrl29KI0EO/jegV54+/yS5EUYdXWBh/oyrl29iUA0KhCT0djVXNeqzOMNSzfDg0IK9z+b0LspbazstKpqo9mpdQv6rQJ+i+sm2k0p7LeCWNjdiY98B3LAExqzmXXQtQtwuywSCzg2MYNSo4m33j2PucU1qBQ9OmoDacPoqBSeY/JQ8VnhA6QlwU4vRoaY3b0Lk1PD8j0j0SASkQA2t9bgttu6kFerLVM4u/7uOkAljk9jtNzcMy3JcXy/CwtL4kPO/2ZqFF+nBNdwryjpcV05Db94gLPo07GPxYtTKne8LPqE2vh3nC5HN+Nd1cHjjz+Od999G9evXxc3u6PH9+PXP/kEtkJruHzlBp595juolNrQqE0wmVyiZlBr9fj93/990eOSXNnq1OUBI/TOgAWDWoM23emY616uyo6ObNpSIweLQw/vcA/KrTLmlxfwm//iXyASTuHqxXl4HVxXmGDz2mBzWvHay68J5GbUGvAbv/5bWF/dEq09maEic2TyViYjhjw0jSBcpVa4yqnJzp33ieQnuzxynTlFiue71ijXu1QoidkHU+1kbdNowuY0I1vJSEE3meo4fnJWCjoTwZ79+rdw6cICPO4Z5HJt1BuUdOmhUlpQKVU4vAp6fCb095uhEAXINfD6y+/gjgPHZGrxkByl0yOSigl5i+5dZpMVZp0V7SproRo6RYHNose1a9cQ2AwKGhUOFvHww3fhjkOH8fY7bwgZ6Itf/CJcDjf+61/9d9TKGhTzDVx650a3iUkWRIaj6PSCMpltVhQr3YJOS2IqCEiG6vG6RfrEPGgyiavlpsgs26o0OpqCFPR8LQ2GpVMJanLY0EPil8mFYp5NAGU4WsTCSVQoR6VkkrJAbt6LZUFUGBU5MjgMdaeDXCYGvbGNsbFeqDUN8drf3A7C4xlCT88YcrmWxLI6jfQk5+HYhm9wGO7efjRabWg6HWSTCZSySazevIlYICDmM4wcpdwskcyB4B0NQCjC587cYFfB7FTB6tZIgp7G2ILBzBwG2sHSaIpsc+Y+GKCodUJU46hUqlSQzueQq5Rk3cZ8ap3WCJ1KC1W9g2q+KuYpvBcblLrp9V0CscYCpWISMxw2rTa3DewCeGATAVA1tTC2rUiEcggFUvJsUbanGI1iTZrKhFAsBqDqMO/CBZdnQFzotIpJ4Fk+vySsElImGZDKIHrEE6miUxsdM0mhIWrIL54Btwu7IJmUnFksROjFYZFFWhQ/Oq2s2YI7q9CoK+i0KrA6bDIIct2SKablWWceCB1HeaYQ6eOkT/c0nj/c/0sWBc3B2jrMju9DOV3D+bfPIRVLwOmxYmiqD65BMxKlCKK5mKiHrDa3+BlUC20UUgW08mXxrNi7/zAGR0ZweX4O80s30dPnkljaYjUrDU+FKWUqLVzWXrjtPRjpn8D01ISgDCvLVxEIryNfSaDazMPusohU02J1Iput3nL4M6Pd0MowRd4RX3ckEkIwvCMeI3qtBk67FYU8TW/Kwv/hIESUl8mQzDHhUDc8MoHB4TEh8DF5bXVrQ5A3EpNJPOX5Tm99KhlY0D/6yOP4jd/4bVTKVWg0+l8q6FR+scFik/SLgn70gZkO9yE2hxUPPPQAXvjB8wjHgrJHH/D3IpEMo9Go4s/+5D/hnXfP4oP338a9Z+7GtSuXMegbQWgpimQ4C6PBKexpdq8uL0l2TbQ1Zew9PIGVrQV4+z1C2OjtYzd1J5599vtYW9vCwsI8CqkyXEZF5Gr/5vNfRLNcxPlz76F/sBd9Q31oaVQy5W5vxyT68erFBUR20kikutpQErpY0LlLzGULSCQSsh8mrET12T9N5CzQ/9+CTmeZLgHp9twuBfPWpH4bVmNFuE1aul38jDoV7pidkOzpgcEhKHoT1gMRvPXeB1jdCkKhnkmrEz0jvXVJOOGhy10+IS5qPfm+RsaG5eYqV2h5ypSwMJKJKFaW53Bg/2w3MrBEk4m0sFcZlEFbR+r+v/B7X8Dg2BB+/OOfSsF+7bXXZOfKH9wdySQqh1E3hIZTJuF+TtmVeg3haEQK1O2HmQ8rr6PYoZbLUgwZVkM3q+npSYEen332G6KNvve+u3DmniMwmfRY39jBn/7Jn6NeU0nggqKYxfyCE8WXvvQlzM/fECMGwnKUAG1tr8l7Guj1IROLSWZztViAx26Bw2lGuZZGppLEHaeOYHFzSQxznv7UryMRy+PqpZswK06RxpmdBoH73n/rXbm2CnQ4dvQ4Vpc3hHVvt3V9+6lwiCcSyOWzYr5BOLFDhKDB90huRNcOmHJBdsycYvjeubPmw8hDl9eR148HLqUrbAbbSgstdRF6fQUnT+3Dvfcelf3Z1//uGVy+yAAeE9QqB1RscixmMV4x2VWwOjVweXTIZsPYN7sbqGrwox+8gl1j++Cwc91VQP/QIIqNMtpatexexTKzqYLN6JQCwddgMd3yZIgkhUEcDJTx+c8/jVMnTgrh9N2338HHn3xSyGLf/c6LUtBZGC6/Ny/xn5lkRtwfCVcyLEJ8FBpVvHb2Z7g6dx4eLx0NM3A7HOIh0Sh3Vypb6zvotGsYGGSBqaFYzyJfTaOprZFyKPGcNpcbAwPjyBcb6DS0ULV1yKcLEnDDrpYNE6e3TLqAUCCKTlOLwX6/2CwXsnE020SYRqSgF0pFWbVYbT7090+hQuaxzgKPxdhtTmst0bh7fAPSvKlabaTjEeSScWwuLyIZisiEnsvTWESNeCIrhyMbf0EKdHUhN9q8Gjh7dbC4NFAIwSst1Jp8PhRJxqJ8jMML/du5TiqXSiJ5zFcq4vpFjwTC+IRMjRoddB1tt/CQrNVR0OqoYbbaJPKU6WC6hhkaKLB6LDA7jQLxC09HbRCo3a64EN5MYXsjgXKxJdC6YrQgXy0jVwijXN2Clg2J1ioOgGZzj8gTabfN55pWsiRb0U+EDoVsCnlvs6BT/uvyuoV9zz/LxojnhAwbWvI4VHA6bIJk8nOiGxyJt5Q10haa6JCiraFRywvjemDIB5OlW9BpkkJPB0aPkockrptarcRx09eBe2IOXixE7Wobo74JJAMpXHrvopzFfQMueP0OTB0cQ7wYxk5qB9lyEYrWAp3eKUE6tXwN9WxBTIymZnZh78H92Ajt4PL1KzBZddJcJLMx2ec3KzXxHWHqIJn1Y/5J7JvdC6NBi5uLV7C4chWZQgR1FGXi7u3vkfTDWDwvAVjkTtDEhRa+5CORpE33u1Q6K+6ZrWZTeEbFbFo+vxPH7oCvp1eY/Zub25i/sSDN5Mj4FPbM7oXJaEM6l0cwFOra02oU+Hp8sBgZlauX1Rqfzcce+Sg+/elfFxMhTuiE3GnVxzAxFqn/X0GfPOLtMHs6k8viqU88CUWvxre/+y0haTlcVtEqRmNB/Kvf/QIG+rz4iz//P3HHoYNSXBxmJ1avbyGwFoZeZxfpEm8WQliETJw+E07ctR/B+AaSuSRMNgcOHDoFt3cI/+k//yXsNq/I1ejjTgeqzzz9SXzyiacQCe5ge3MVd54+Dne/BxeuXMbVuXmsrgWxuLCF8HYK9YpaICzqGXmjUC5GcwaaFrCQEZ7sTlqKTF+3CzmNE7qTN39uo8EJ/dYeXVjFt/bmt4lx/HC6e5+unE1SnG7t4qkheeDUMeyamYTD6UIwmsDC8gaW1jaRLlSgM1mh0hrR7Ki6aXACk3R38ozxZKSrye7G6NiEwGJrNJfpo3VpA81GETuBNYHzuauv16rCjOYwSfcmavNZ0O+85y74BvswP78gHeHZs2elcPO/KfPjw8mbitdIXOAY1mCxSEFmwdoJBYUkJPaviiKFnOEAPNhpwcjvRWOhbkJbW2D3N954TYxNHnzoXjz88BkhgZ07fwl/+Rf/DTrFDLvNgzYPr1YHLo8Xn/vc58TZ7qWXXsDE9BgMBi0CO5uok+Xd7KCUz8GiKKiW8nBbjdh/cAqNTlEIlYdPHsClm1eQL1dx56n7sLiwiSvnb8Jp7mp5tSaNQO87GwEEg2HYDGSB6xAJRaWL9g8MCaGJ3tSc0OuNGrQGvRxMjXZDmiVm2JMlSzSmWqrJe+f9w6aHkph3330fgwODMlkEtoOyLmEXTQJhh0z3Tk4m9HvvP4oHPnQMZrMJX/3vX8eVS1toNukMNoxqXYVqrQaf3wFvnxWKsSFmOBrUsHd2Fus3t7C5uoMTB+/C5OQu/ODHP4HV6YCesZVOq+zMGFmcz5Rkd2xQ6UWdQMY2ZS5kYL/wwosIBSI4fuwo9s/uFeOe+bkbmJ6cRKlQRiSURDZFzoeCN17/ABaNBbl0TtAeFhkWdF47oihn330dH5x7G/1+txB+WNB5fxgVks6A1cUN8UQ3mVow2zVCgC3W06jx50YR1VZDzDl27dovsGWtzKhjlbCvWdB5CPL70fKWZNZkLCMF3WG1yzKsWStIiuPhwzNodyry+dGN0GT2YmhoNyolFZiH5LWZu/v/Wgvefj96+geleWbSWCwUEHLt9uoyUuGoMOGzOfq0a5BM5lGjHwZJomigoylBsTRhcavg6tPD6VXEKAeaJjqidOBhyl0pFS1muQ7VSlPMawiTV5stVNtNkVZysalT66BXaSX+uVluol3uSpVIzOz1+SV6k9elUaC+2AR3vwNWtxEddZdRT0SwkmtAWzMiFSkhGaU5jQK93g5ojSjUqihUY6jUl2EwkKluF56CyeCVwi7add5vvh6xk2GMKKdsTufdBl8j5DxmjPNL8ilurafE/lo8N1QS6kQeFbX79fotIpaqIwoYTrd6De1wsyJ19fZ6YDDpkK/kxJyqCUbm0jo8J85uPIdsZpsYpzC6mLB9vpBBMVOAWWVBaD2K4PqOyEXJz7H1GDFzx4RA7uFUBMl8Ttz59AaXyARRU6MUz0BRqYUoe+zkCVQ6TVybv4oWajCY1ciV0qjW8sLPYaG0GV3Qqc3ocfowMT6FgwcOYGNzCdfnL2AnuoZyMw2tHnD2uNDX349kMiu8C42aqKVFjHd4fTrtprDoacfLFDbGjPNMySXpZ2/HPXeflsGJ8kM2LosLy4gnM+j3D2Lv/kNwe4gE1gWlIOeL92tfbz88TjfUba52Sshn8lLQP/WpX5P4auaW8DPquvV3bcgJuf/ShO6b1nUYRhGMhHHq7lP41U9+HF9/5mtiBVupFODrY5cSwsiwH3/0R1/Gt597BvlCFqNDg8jGssjHSlhZ2ESjCuj0JtktSlSnpoLRiX4cPjYt8Om1m9cwODqKU3c/jM3tOL7y11/D7J5DsJjMyCUyiG4G8Olf+QSefPgxVEsFmeB0JgU3V+YRjEcRiiXFm31pcRv5VA1GjQMKi2WTYR/MxDVIESuVKkLeolkDYQoW7tvZ5fKg3PpAuheEs6J4v94ylmHH053Wb2/ab8PVLOjSvdL845ZJRKtewdhAD/bt3gWTzYmtYBDhcAq5Ct3GtLL3b3OSanaNdLiron2kFEmdEWarC1O7D0OnN4u9Ih3PmBGuaAm78HVUENhahqpdRavJHWkNeqVr+EBYmtCxgWY+Bp1M0yzES0tL0m0ziEUgeu4Sc7lbcHpHdumc3rme4HsrlksCzfPvs3kh1E6SFR9oFn8eAuyoxUNfp5Vplw3Byy+/jP0HduH3/80XxXziK//3/8CL3/+ROGDRQKFK60I1VzlTYiBUrRXxD9/4KqZ3TUoIEH2LSUa6cumq6KjtJj30mg7KuQTuuecYtIa6FIj9J/fh5ddfRb0NzMwcEPe3m9c3oaP7msUp3fTsvn2ol2v4/gs/gMfu6Vr9Eh5O57B79x653pSlkfRFSqRKoUKhIwWd+2GyZlutrstfLp0Xox0y2VnAy4UyLly4gMMHj4ixDzttXiezyQS9UUGyEEe5kYHZ3MBDD5+Sgq4oavzNV/4W164kMeDrh8PhRzicRSQewdCoDyMTvVDru5rtHpcDw/1D+OlLr6JTV+PU0TMYH5/Gc9/+jpAenQNuqHRq8dnmgVLKV5GKpqBuqmE321AsFeS+p+72/PmLWFlcQ76QE+vRHo9DDhoJg6k1MeAbRiSYQ60CvPLyWzBrbSjlCuJMZ7e7pOHg80KPhvfeP4s333kVZitDI8qwmc0yheh1BliMTmRTVEMwOS4qqAMDajilVzpF5MoZ5EpFjmTYM3tIMr2pvW1UiS5ppYFMJxOC5rEospiX8jUh6ZHlT1MjjaYJyqJZ0CmfbTEfIUwypQujw7Piu07FgZsJYBo1CuUG3D6mZQ3JaoOudtHQNjq1KkJb68hE4+IqliFZVaWVgl7hParRi+d9R1OGxlCGwd6C26eDu88Ii5NnWTcbnDGmlRpXAWwCTQKXl4o1xKJBsU1uUsfeaaKmuuV10VZDuRUjq2tpoWYzkC6L6qZvYFh8FTptHTIJrrt0cPXZYfOYUG0UUauX0Gmq0ap2UIo1UM3TYprRoU5x26u1VMgUiQiEka/OwWpXw6g40G6w0fDAYeuTa07jGT7rhLwJl/MZ7q7P1HL+uDxO0eRTGcPmnsjT7eCp27hmj4+DQV7uqUajcmtCp1a9jno9j2Y9iXI5LTp+mmVRSlWtl9CgE6dei1Q6Lc5v9D7n2cOiunv3buyb3Q+bxYBQeAuJSAy5SB7BzTCUNu1jXdDq27B6jRiY9CLXzCKWSyBToG00SaQemHUu6DpGZOjhzuHJaMCp03fD1e/FysayyK85VJZqWXmP5XyXaObzDMJisMNmcIgDJ5vpUiWPpfXrWFq9hmwxjramBofHJggZr2EimZbzm+cilU5EdBnfWs5X0CgqyKaLop4gL4BhPHweT5+6SzgtNINKpDLY3NxCkvkZnh5Re/X6fPI57GwHkUoQea3L/el1eIUkmU1khDT49FNP4xNPf0rUSBwyuF7mmU5BNSWZJIRyZcjmjb4kqsF9pg53rvlyQaLuvvSlP0AkHsaNm3MIhDYlASydiqFeK+PTv/ZJWI0MtyjDqNdjaX4RlVQV4Z2kEFoq3DGS3ET2aqcoBf3Q0Sl52K8v3MCdp09jauYInv3mC3jt1fcxM71P4ij3TM9g+do87rvrNE4ePi66yM2tVZx9702sB9YxvmsaVqcbV64s4u03z8tOzmXpBw13GSPX3fuaZHfMw5yEMCOtWBsNmRKleN8q5LcLPC8mPxjur7lD7zrF/bOCfmtSZ5f6zyF49a19k2iS28wbrsLf3weN3ogcOQQtNRpqLVodLdQ6gyRMVRkWodZBqzNIQWeh1Sl6mK1uHDhyNxodQnklsTUkvEk71FaLmcNtVCsZ1CtpNJvsjkmMIFLAg7ElQQuePj9Csbi8RhZuohMsTOMTo/IB346c5eRNZIC/x+mcRYuND29SStD454S9z72xvgs3S5hCvS6NAnftXq9bIlrp680YWpJkPvvZT2PPnj348r/9dzJB0T9Z0t+akCSkI0ePYv+BvTCb9fivX/lLIc5Qh86izs/r6vUbyNKopVTAcL8H68tX8cCDJ6WgW9wKdh+cwYs/+SGMVjsGB6exsZrE6mIEhRS1th3YHBZ8+NFHoIUKf/Pf/gdMCtPX6mKjWi5VMTg4JO+NBZ0WmSzo5B7wM2e4ATXCZO6SQ8FrQXex4eFhsdXl9aCREt/ryNCoNIYMyJGcdol1nUCxkUcyRylOFvc9cAz3P3AUer0WX//qM1i8GcfE6G5otA6sLAWQTCcxtXsUg6NuqHUVWKw0DCljcmQCb7/2Pjw2H+44cFyY1C/88AcSYHLwxGFBkRh7SZREDQXFTBHN0i3rYkUtZL7RkQmZIs+/dwHlUhGlQlFMOIg4ra+uidc5jTG21xMIBZM4d/a6WBaTtEVGNlnynNBZZA0mBRcuvofXXn9ZpmTqjIVRBIgUkSsBFhxOIOlkVAi0KqWGQjWDSjuHXCmLdD4jnJGpmd1wOXpRrTaFY0MiHz8PcnAYo9mqqcRchcxfu9ktXAWGzeh0HThdBuzbR2JdRe7LWDQJjdoiBb1aVstB6HFYhCKTzhdhc/vgGxiCyWoTW9BoMIBOvYJEKIRCMoVeb6+sMjihx+JZkb2yoHOHrlFqUCklaM01OHu06Bkww+U1S8PPtR5d3SoVWp+2ZRImH6DrS54SDXKHcaTqDqqdrkSMg4GWXgxNNTRNDfRtPaqFmniOk6U9OjYJt8uHalmFClPRnHrorRokM2Gk0vQG18CgNgElHSjpbtUMsJh6YTJ5UG2okSmxoAeRq1+Gy6MVA6N6VQeDxg2nfQCKmvd/XTIwOIhUmGjXbIqtrNgMm63o66M5E62Yu1A714AcOtiI396hs+jTjIkQOy2BaTfKotampLdRQDK+giondI0GNgfDXdSoNcpinmW2WuRMouKGBZ3nTbPWwNjIKI4dOQb/YB9ikU1EgyEs31hDLBDH2OCoFPRSNQXvkAuKS4Vyp4h0NYtMnuoTg0jIbMZeGFUWKeipWFJ4DKfO3I1dB2YRS4cRTwdRqqZlJ15vlFDMZqQ2DfdPiJ7crNjF38Nh90jIVDS5g2sL5xBPB9BQVWB3WsUvhBpvqit4DlIFRD4BUWuG1FRLLRjbXqBBy+GOrMTmb9yAr7cf9545I+dPOBZFJpNFJBpFnu6cDjsGh0fFppkyujIn8Wxeol5tZrv42qeTWSQjKZHz/fZvfhZPPvkrskpmQy8x900qQ7qhYVxd/VJBHzts75jtFtkjLq9u4fe/9EWcvuc03j/3ntjY0dYuFo+IwQzDDv7lFz6HkyeO4fz7H+DmjQXMnbuOdlMDrcog1Hzx6DVq0WqXMDDswpETu2Sfvh7YxBMf/zh0Rhe+/Id/jPX1qHRIH3vsY6I/fPEfn8eB3bPCyg0Hd6Srml++geOnT2DfkUNoq3X43vMv4ZWfvAOTzgmnxYdkNCW2hczR5rTp9w9J4dkJBGWK7HacXQJcl9zWndZZzG9rz4XlfntCZ98jvu4MkO8u0YXxrWUeug7wkPUAACAASURBVLrL/mzxYlLPrIh0rUWplUYjyUfcbRitLjQ7WlSbbWj1ViFC1AntaeisRqJZV98sxBeLEzOzx2A028SSkgYOGxtLEnaQz0RRLifh73ejWEyg3SrAaOR0TgvKOvQKmbkmjEztwsLyuhTxGzduSBNjd/Bh7cPGxoa8Tu6v2KnT/Y3TEdUAvD4kt01OTosHPJuMrjSn61nPSZx/l53f7d9jQaElKs1XxsYm8N3nv41dM2N47LHH8F/+5M/gdvdKI0UNLQ9B6uNP3nUKw8OD4uX/p3/2xzBZydDsYHBwALv3zorb28XzF7C2cB0H9kxifu4DPPzIKTQ7BfSNOIX9+97lc9i15wAczgFceG8BN65sopLlrs8AvcmAp556Cnq1Fs899000K9SelqSg8/1w8uY9QciW0ZAtas7rZXlPNEwxkcdA72qtXhoX5hmz2eFOnV/cL9NxjxM/H+rR0TGBDi9duIiDdxxAr78HW+EVFEshnDlzAA8+dBIutw0vfPslBAO8P3tRq2ixeHNDSIh79k2KzrmJnNg9Us5kUsx46YWfwqKz4UNnHsb65hZuLi5KLvPk7BTaWsL63ZhUp8Uh7lONYhOpeApOjxPb2ztisnPkyFG8+fOzIg+MRiLIkYRYb4j9Ly0yTTorNlaiuDm/huvnV9BgE1tpolSoiC5YvMablGiZcPnKObzy8x9CparhytX3BVFxOu0idWSjho4Gvp4+uXe8XqdotnOVJCqtPPLFDNIFFvQ2hoYnMeAfFlYvPwereOmXsba6jHgsLaEToe24TJQ0/sllcgiHQ1LQPV4zdu8ekh060RIW9FaTSXSzaFS0whzuo1a53UI8nYPZ4YHPPwQbk/4ULeLhMJqVItLRCCrZrLzeTLaAZluDUDiOXLGGerMl6h4NZWpqKhYqcHg16B9iCptFCE/S7KtojqNCiaRPFeWjEE11o1EStYNKr6Cl7aBO2J2N/q2Cbtea0Co2YWRxrkIiUBnSMjmxC2MTu2A2e5HOZdHR0bu8ga2dFYTCO8J5cJg88DtHkIlWUMzS3MUtxjpNaCUHvdQKotC+DE+vAp3GjVpRA03bBbfND62KBK2KEB75PBMBFDSTRMRORxqzwaF+WCwGMQ6jFTTPNwYDUe5K1IDvm5Iq2nPHExHojDr09jLF0STPTKOeQ5BmLI2cIHoma1cWSlMYEn7Z8PFZYUFPJ9NIJ5IS7EX0i6TNyYkRlAtpxEJBXD53HbFgDIf3EY62IZELYWi6Fw19BRVVGTky1QslNOp6GPVu2Aw9MKmtyIXTiARCYrV96sxdOHb6OPLlDCKJAFK5EDqaqpA6M4mEBGkN9A5LyptBbZN7jnwIukOWGzlcvXkekfi6rI/sLiv8I4OCVq1vbaJSLcFut4ikmwExHL4YPISCHSatU64zV36Xzl+SrIWHHvqwIJzMgaeKiK+PfhN2J9UMNK1xi1uhTW+RqOFCrgCDwjx0HSI7UcQiSeg1BvzLL/wuHn3kcVklc2jlgMrB5DbXgcRiXvtfTOgjd9g6fEM8tGjTR2Lcv/69fy1OZqHwNr72ta9KXF6v14NQMICRoUH81m99Rli+7731Nt59/R0Us1W4HD1iUciDkQ5B9UYeew9OYGYv95xANB7GEx9/GpcuLeB7L76CleUwTt15H3bP7MEHb72LzaV1eKxOdBot2RP3+X3oaFrYf+wA1DoyTTu4cu0mfvzi63DZBlCnaVGlIaQGsphkvyf+4W1hzbJAcTLnbv2Xp3LItH77q63mxenmoBOCZ0HnzSr+xy1O+N2Lp76lUWdTdLvAsciXsgXZ3VeqTSHbODw+gfRypTo0OjNK5TocHg/y+bLEW/p8fd3JL55CsVTD+Mw+HDhyFOViUSIBFS299Cto1Qu4ceMiWs08BgacwiY1GjsShsC9ptmoiH/+1J7D0JtseP+Dd+VD5QPEwtSdJru7cXaWnNy5myIUz+LfJWtswu3yiHsTE94I1/P/Z+EivCMohLqbtcviyJ/ZZfOBZiACyTErywtd5zRJouJ1VcuETK0sC+NDjzwsHu57Znfh7//+b8VjnPcHLWXtLvold5PD6qUs6qUM1pauYO/sENw+M6weRdi/8WwS2WIVZ+7+MP7xGy/h6oVVzM6cwPZ6UA4Zvna6DC7cXJI4W3bI7MmSyZQUKNmN1yvIMwa4UYOGGngjCUgq8aQWEk7fgDjrfe+7z0vDw4mQxergvoMyGT/7jWdEDkhDI16TaDiC2QOzsi9cDczD26Pg+PEZPP74/WLS9J1nv4dErAiraRC1moKF+Q3UWw0MDHnh9pngdCtyyPZ7/VA3Fbzyo1cxOTwtSBdzCcRhS6tC/3gfPH0ecRnk88mc5BH/GPy9fiwvLEsxmJ7ZjXKxKgclDwPK1h64/368+P3vSvwtnf6uXbku5hZWQw9+/urbOH/2uuRFk9TVrrXFtYzPiWQuo4H5m9fwwx89j0Yjj+3girjrEcngteHukdG1mXQegwMjcj+otA3Ri5ebebRUdfEXL5TIIzFh95790FPqE4+LGyGHB67Ubs4toZxtSvAEd74kU5Kb2mw2pKCbLWoo+ga8vTZZyxTyzB/wwt8/jWZFK42M02EUVj71384eHyZm9kiEbCGTRaNCS1aqcDbQKJZhs3aTGQvFBmLxDEIxHrJNmG0mcQ6kn7fdpYLPb4d/2IU+v1t4EiRW1hpqSWPTam2o1bWIRjICp5I9wL1xx6BBnciapiPTKc2mGpUaDC0NzGoTLGozYsEEcumqaIp5vXft3o/BoSnxy692Kqh1SkikIwiHg2IqYlZsUtCt+l7kUkRSNLBavSjVmohnM1Cb8oB1ET0DeigqB1LRJhoFA5yWQZj1XkGwyOLnAEHUlBA4C26rzabNJm5mJpMOGjXJzHRZq6BS5tpFBbPNLk0UXTBDoR3xbiA3xGwxCtGOQxDXLcXCNuq1rBQViV9mMddrYbaa5fvwOeMZtDC/IHbFfC7p6UDt+MMffhCtWglnX3sdlz64BH/vgBDViqUMSs0Uhnf1oWWooMj/1csoVBpyDdQdmyC0brMP6Z04gps7iKfiGJsax/EzJ0Qdsx1eQSy5LWRHstw5oTPwyG3zYcA3BHXDIIZd6o4JUzNTmNw1jEwpjmvz55AqxGD32MTGlsmFyUwSxVIWehN5B4r4o6jUdeg6JrSTTrgMAwLNcx/O8JXdu2fxkUcfF35SuVaVteZmYFO+D/MhXF6nJPyRIKhrqWHQGFCvthAPM23NiFq5jpXFTejUevzuF/9X3HfPfVLMiaDdJu9yOKnR1ZFDpNEozTLPZtWdH52WHTpvTv6DjDl98MMfEviRsrUXX3wBgcA2bFZ6BPNmbOKe03djyD+IjdU1vPmz16TDMJHl3mTYjyIsZmpHp2eHcPjYLkDbQDqbxIm77sbS0jZeff0ctjaTAgG6HF5sLK8hE0vBYbZLkhNJeszUDUS28Suf/gR0VhMofHnr7Dn89IdnYVZc0Kus0Hb4mNP0pSFe6jyEubfomiPQUYnQUdcJjiQQcd+6JU/7hdEMCzqjQ2/5s9/WYTKSkpM6f8hkfkufrep0i5ywQFUasQKFhsxolciMdAYrqk0VyvT6ZnespWRKK+ElJPBxIiapisQg6tJThQr27T8oecMkj/C92G0mYV/Pz19AMLiGqck+KDomRdVkarfZSIoroX+IGb4W3Fxeky6YhZpFlA8bizK/H69FXz/DV7rQOV2bbnfOlHklaSxiscmfJ3TObpzvjTfQ7cIvTnm67p6ekD1/f6B/UCDdjfUVgdWarba8r05HIyiB0WSRe+jU6VOYmBjDgYP78NWv/h3iyYjIZ7w9LtidTnQUkueYX02b3xrmrrwLv9+BoTEP2koFJrsehXoZ+VIVp+9+CD/+/lm88+ZVjA/uRjZdwdbOlrxWslgZatLr6pEJkrpx3uRiwtBui5FMvVmXxs1oM4HeC4S/uPfq2r92pDF7++xbmJyclL/DB+TuO++W++dHL/1Q1hB8cFnUqIJQ6xjy1EYwvo6eXj0OHRrHRz/6AJFyfOcfv4d4tASzYQClggpXLt0UF0GGHvX022F3UjakxqB3BIH1INYXNzE6PIXINpOmaMHbhMqgwsyhXSLN24nuSPpdMpZEu96Gj/Cyrx+xRFygPvqZj4yMyYROI6aPPfEEXn/9Z7Cz2SyWMD93EzarG0N903jn7Qv44I2rkvZFclOz2oJRb+kS4ppd/fGNuSt46YffFch9a3tRMtupx+Zr8A8NY31tQ0ImBnyj8PcPwO42olTNdHeXKi6yuna6fG7Hp6YkUSybz8kZQhfCeDyMhflF5GLcbzZh0FlgMvEMIWRN0ihfRwV6YwturwUGhXaXTejVPAgH0GkZZdprNvOoirFTB86efoxP7xbuQSmbR6teRrNcQjISBGoNQW0YjlIs15HLVZDI5IXhbbJyFVZCo5WF2aoSqL93wC6yPD7/ZK2XSi3U6gxr8qDR1CKdKQuxr1xM0XyR7qyoa9toqrlubElzzYJuVRugbxtg1ViQCqeRihfEn4Gch6PH7oTF4ZI8bcofs6UsUllCtBk0ax3Rofusg3CYvCjmGJ/aFC0zV3RkfKtNWVT1V+Dp10GnciEda6FZtMBtHoHV2CsyK2rl+dzyGWOh5a6bfbeFEmK3A6o2nwkONF2oXc5BjQKVtnteEuINhgIS+mS2UvJqkQaOvKViMY5yaRuVakZgexoF5Ut5kSPanV25K4sNXQiD2wFcuXQF8UgcBp0RU1MzOHLgIJqVCt45+xaWbixh78xunDxxHJl8HNuxZdj69TB5NDKhF1tVVKrM9TDAoPPCbvBJuFA2lMTOxhbiqSRGJoYxe2QvNAYmce6g3s6j0Smh3iiilMujUWnB6/RJwhuRoXg0h2KuidnZWRw5uQ80ApxbuoTN0LrYlnM6ZwOUKaRRqefFCMxmV6Az8N6sQds0Q5fthcswJIMMd95b6wGYrXacPHmnZHzwYcwUsthgQc/GoSHJ2aCV+GyvuwdmNfkeJEBWkIxnYTU5hDuxsrAhKpTf+1d/gNOn7xXOg6xqucaVGsRburtS+aWC/pHPHu9MTU3IBEZ25vLqspDa+MWUJXbTFNCr2m2xaOUuhCSou07eiU6jjnfPvi27IRI8SHBh4eSOgUQWelvvOzQBjZ7SjzIGhsZQq6nx5tsXsbISFoMLsgip/e1z9aKaL8o+hQUgmUzAYNXj7gfOSDdjMDvw0ouv4O3XL0gco9PYI7pCWoR2ug71t5yb1NIRsnBLFGWDE7ZGirvkft+SrbHQC7ROK1x+boSatdxcdT3du17aXTheokUbte7ugto/aRC4XmGkoAnlKjsnGsWYUeMOnXaylJ201QKn54oliTnlVDu7Z698AMV8SRixl6/PSRLR1OS4EJiYNU4CYqNWwOrqDdyYu4jRUS9sNqINFXRQlJ1iMhnEU08/jXSxjm88903ppvkZcspMp5MoFPKyKuDBws/QbrdKoTp/4Zw4yXGPSUmfzzskq4q5uTk8+uijEmXLnTonUTFWabS7sq9mU+B63lS8rpwGh4b7JSRhbW1VJHn8vtyV8s/a7E55n7P7Z3HixDEcP3FUCvrm9oYc6uz0qV1tSIa8AXp1By6LAZfPvQ2TCZg9MCbqCHefHXYv07A62HfgGN567QK+/52XoWmZxGiDSEA6l5OQHRrXSA53syUqAK41+FrZcPCw8fZ6ZW9vddnkmnBfSA95NgR8byziZIWzYPMQ5ET54P0PyOri8sVLch04FTIwhozpVDYFi8uEdJEuecD4uEcKOnOwv/3N5xEPc6IcRCHXwfkP5sRel+snh8cIs60jITx+zzDefPUdtCod9Hn8iIbi4ubFdQBjI8f3jKFj6ODVN36Gu87cJcUZTZXA9EQVKDe9ubgs1pA9Xh/eevMdRKMRHL/jqDS701NT+NGPfoSdrR1YzE7smjyMuWvLePdVpibqUKmWRVtN3TPDimQ9hTauXbmA773wj6IF39xZQq5AGVkdQ8N+eHt6xEZ4Yz0Ep7VPCE4DQx4UK2mkcnEJemqTCV0pS6b04NAIJiamxFiHKINerxGN8uriKgJLO8ilK0JUIqeELm9UHej0EEtkt9sgEzq915t1honooNM4gJYJ9SrlbHG0VC3UWoDF6cXI+LRMl5RASnpcpyXOk2pKNlsQlnu+WEOpXBOSFe8Lq9UkQVR6I6ForoSo7FCLxNJoMkhML/8eeTFmI+9FNcoV8lk00HYa8l6qqiaaClBXN0S3zuvaqbfg0FvQKrbh0NlRSJQRDaXFynVkbApn7rkPbbUa+UoRoeQOQvGIIALdkB4NOjWNyNr63MPoNBVkM6WudbNGhVKjgpoSgdq5BEevAqXtQCrSQi1ngdsyAqfRD3XHgHKhigollnRG1GuhyA8dbE4HXC67ND10qeRwQukiZW1EOBqtljTm1XodweCOvCfea2zSuVdnU1apJFDIr6HAe6NVF7ljJp+Rz4/seD7XPEc5SLBxPv/BBVy9dEUaq13TM+h1+dCqNnD53BXEglHce+YePPihe8Xk5fLN99A0FKB1ttDQ1lBiQa/RodELt30YNn0vtE09KskiVheWsR3cQf9QH/besRd6C0mDEaZRoImKNKPFbA7tRgdeRz88jj5Uc23hfuUyZSno9z14GgPDPVjevIkbi9eQKaXRUrck24Ja+maHhkAK7B6y7FkfStDUzDAXB+HSDYusUa8zI5nMiAyTZ6rL7Ua1VZOsi1A8hHw1g6aKKz866+lkKLYrNpSytAzOo5iryHmsamqwfHNdLGO/9Ad/iLtO3iVnWZnIp47EaipzNFKXOIhwkOL5JRP6ySfGO4QsRyfGMT45LnvY1fUVhGNhgWVZ7Dm9ZVLUdpvEP5fT3uGDB7vpaxGm3rRlf04/ah4I1Duyu+7xWbFr7xA8PjvqrQoUowl7dh/Fj18+i/feuQaDgVaBRqHo0x+acCI/eOpyt3a2se/QrGisSQhSdBZ865svYHFuE9VMExa9W/5drZpGKyy8t/fi3eQ0wursOBsNNhmEzP9nBb3zSwVdtJIyqTOIgZKWrrkCu1vuKvjfLOhdwgghdk7/ZKir5GHgw8bJnHavNEBIZorIFyoCxdO+1UdYd2i0qwFntnm9gkBkR+xXmTbGD6iQy2N0eBC1agmJWAALC1fQauUw5HfAategXIqhXs8ilYrgd77wOyjUm/jzv/oK/P4+mSBZhJk/Ti93+h5z6qTWf9fuGezaNY3Lly9LM8LCTF3jY488JegB4Xcy34nUUMvOaa8r+9NJo8B90D+feFnc6IjW6VRx/fo1cS7ig0uiENGRnt4+mXxp0HD//fdLctozz/4Drt+43s2lVrqTMsgFoL1vvQ6fx4m1+etQq6s4fHQPLs+dw9DkAPYcmhUNJyeb65eX8PNXLoBqQzbAlN4Q6WA6EaF2uoXwvnXYnPJ6zp07Jw2Gw2UXEht/jw9ZqVTopk/VuyuVru5WLbaTlIHxs15YWMBTT3xMWO4rS8vyd6kIIOufto46kxYqI0lNtCkuw+NR8LGPPQiLyYBv/P1z2NnKwmIcQq2s4MbcmkjoarTJtPB+acm06zB78f4b59Cpa+hxA53GIBKyjlaFnkEPRnaNYCexjUvXLuBXP/kJafqi4agUdDar9DCoMm61XJfpOpcp4PLlSwL5PvLog+jxePH1r31NWO7MjB4f3otwMIU3fvQeY4fElYraWv67NNMhpaTdaeHyxffw3eefg9mqRiS2gUQmLPnt/Mzpy725vSPOgHrYcfjgHcLep5NkIh0SfT+hSq6YuKd3e32CQlGrvLMTIKAlYSg7WwHMX5hHJlYQuaNOsYhlqcligtGkQTK9g9HRHgwMeuC02VETv3sVFJVdSHGcZBVdE2qdBpVGB4rJCv/whBSrWqmIerkEr8OGejEv95dI96JpZHJFFEt1JNNpcTYzWw2wWU0SKuNy2sSznAghnxNKIvmsFookjynQKEYUKhxgNBK+MTbQj3w5i1ytiIpsX6so1ErC1dCrFdh1ZuSiebiNLtGVRwLkAWjFuvjEnXeio1GhUMtjO7KDrVBAuB6U/6pIoss3UUnWMTIwAavRLeRHmkCxKFTaFRQ7AZiGQrC5VFA3bEgEmiilDbDrh+AyDwqKWS7UxWyLmAmlZXzWFJNOVBN2G+OYW6hXK7Kb5fRntjBls2umVGs2kCanIR6WNYjT7RAyFxFUrvHanQKikeuIJdZlQCB5syzkXsj3J8TPxDs2+j1ONzbXNvH22XdkZJoYHRe/8lKqjpWba2iUq3j8sUfxyKMPIZLcwrm5N1HXZpFHAlV1SVC6arUNh82P4YE9cJkHoGkYoK0Ay4uLmF9YgMlmwIETB9AzYEc6HxFdudZAiV1eVjCqthoeex9sRq/ccztbMbRrKnne73voDHbtn0YwsoFLNy4hkU2IqRlXzxUiPZ0qzFYN7G69mKaxoKsqBpgzg7Cp+8XKlWRg3hfRWFIK8MDQoJBD8+WcFHOVnp4VDSTzcegMKkxOTMCpdyITzSKbzIvL45h/SvwJluZWoeoo+PL/9m9x9OhJ8b+Q81iv/QW5kZ8Ra8btCZ3+K6qPfeGkFHSr3Q7/0KDsUUORoJjqE87jhHpg335sb24il8tIp8zpjxAYYej+Hq9I1RiIUinU5MYg6YXkLatdi/2HJzAy2SedJ7OsH/vIr+JHP30Tb7x2HtO79wsMee3aHLKxNBRoJMbR43IhX8rhtz/326g0qmiiLRDXM1/7FpLBHFQ1PQywokoWJz1bRBp+y+PtFgGOv+ahzI15lxT3T/K1LttN1TVrl3V6F0bn96FVHyEjeuTy111nt5YUePkzt6Iu+R6r9Q4aHQMUxQq9yYxSpQ6oDdi1dz+8PX5sByO4cPE6vL39Mk2x+zXcsn3lB5HOZWAwK1hcWhLrP7o4UULEABRqtBs1FtpFgd4nRnswPOpFJLIkMGi9lseTv/qkOEZ97Zln0N/fJw8Zi+7g0ACWlhYwOOgXxvaPf/IqHn30XokP5OdLWJ3TOz3BD+0/iXMfXBSGNIsaJ1jmBzPZjR06GyH+PuF5/pphK2JQw6zf3h6YTCosLs5LV+9yusXOkdedshzeaJyCT58+jQcffAA/eOn7OPvWWxJqQ9herdfAZDdINGUplYXLZkWVxgwKsO/AJN45/yZ6Br24695TWN/cwNvvfIBYOC8ynjH/qLBUC5zoFD36vD3C30hG41LYmETGBocNjNVmxuAwoWKGLbQQjIVEY6/RKWJnygme14mriKuXr2Dv3r1CKiSZbM/MLtGRLi3eFLSDX2KFqzdgeHwYsVwEGj0nuircLgVPPvlhSaj7iz/7CjbWmCZlhKptRySUlYQ4hlcQCmRBZ8RordBGp6pGrVjH1noQvZ5urneulMe+o3vR1DUwt3wNepsBn/jEU+JJvTi3gKnRaVl/MA3NaGYSE53uKjKFXLpwAaHADh79yENC7vzZK6+gx92DUrEOm8mHVkOLHz//usQQtRjyUahCpzYJ5M6gFioBrlx6H88//xx0+pYcjNFkAIpBDb/fJ7ndiXQKayshaFsO7Nm9D/0DbmTzCSTTEZCXwj1toVyRnbXV5sC+g4fg6nEL4avVacBg1iAdT2J9bg25RDfUp0StdrUGu9MOC7OwSzEp6GNjTLmyopAuSAiKQetCNsFM6nV4+2xQTLStpepDD//IhESQNrkPLuQw1NeDDuV49TqymQwikTQKJaZiNYWoRMkdyaj0Fehxu8QRj2uIYIAs/Jzcw5JS1lGJHI6Na7bYTUcbGhrC3pkpIZsmKxmkK3n5udQsSQiQ2WiGVWtEeDMKt9ELTVuPaCAp5jQOuxdjkxOSRMkd+k4sjEA4LAx8p71HCjotX1VlLfq9g3DaSI7NIyWFpg6VESiqtqH4grA4gHbFgmSwjWJMB4vWD495RMjD2VQRDQbJ0G9BRxMuDXQmI0wWI0xGGuBoRK3DA088RMQGuCtfqzMEJZGS/bQgth4n3F6PxCF7fV4oShXbAa5P54Sjo1IkJlCgajFu6rQQ2NqWs2J6fEICrS5fvIJ8tiCRzEQgwhtZuSZ6jYLHP/oo7n/gboSTG7ixfg46RxOhwjoKLabiZVGqAW5rP8aG9sLvnRbI3QIdcukMFlcWBRrvH+tDr98lNq6RxCYUY9eroZIvivuaxzYgEr9EKIPAZlTg7pGhYdz70GkcOrofiUwUl+cvIxyPoNauo1guolgriJxQ0bfhcNGETQONtgF1SQ+EPNDXnOKlQF263ekRIjatd3v7fDI8VFtltDR1mJ1EV2riF69WOpgan4LX4kUinEI2lYe6o8PowCRq5TaW5tagaIz4d3/4f+DgwcNypvH8oSyQ5y817/wiqZj36C8m9N/88oc7jN+sURttNGBxeUEeVh6yPDDW1lZw4sQJJGJxRMNh9PX2gPvleCSKSrmE8dFBeN0e5LlTqnQnHhIIzCb6r9cxe3AM/uEeFIo5CZu4555HcP3GhuiJT5y6BytbW7h586bs0BVoMTIwJFGHhGv+6N//IRKZpDBRby6s47mvfxuZSBEeSz+0DQO6aqOm0PdZsGWCpu+SosivyXAWtZ5M1F3zhNuTvOrWRE9oUCRMt2B06sx5sVjYWfQ4TXJS12q6ZgtadTcvmBNekQzhGtmdHuneS9UGHO5eHDp8HA5Pjxwe775/Hv7BUQyL3Z9aJl36KfN7JdJROFw2LC8vwmKyCoytV+h6Z5bgAKYghYLreP/91+Dx6MU1KxZbgVrDCbeFk6ePYz24jrfef0umRhZyvsfZ2d24ePGCTBD8sF9//ef4/Oc/h3AkKFMnHfq4N/O4veh1Dkr0rNfL0AGdwMr8EQrxMzCJVSxvJMoBZf9sNHXzlhu0oaQnvQrRaEhgYv49OhqxMPT6+rtQUKkopLUnn3wC58+fx/d//whTeAAAIABJREFU8KJ8tjabQzzYHT1WgXKLyRxU9Sbs9Mk3Khge8eH6/EU0NHV85KnHxGLxm9/8ISpFoNdtwZG9d4hrFp326PhFy1f62Ifo0CcKBL2wkPkaqrUydHo9fAM9QnCrd2rS+JB1zvuV/AM2MlQC7GwHhETG1DXK1ZhoRpnf1uY63nvvIoxGjXT0JE36/D0IpXfg6rXA5VTB12uRgl4q5PAn//GvEdoBeh1eNOvkTDSESW51GhGJb4pMiglcqVARh2aPoJgpIxKIwm5xirSoUC3hrvvvxLm5D7AZWYPd68DwCFOfTNgzvRuzU7PScDRVbbGFZeYyVwfbGwEsLS2ikM4K256rBzYkg0yf4q6uwGQ1F1781itgN0s0o85EQi0dqgzQdDRCSp27fgkvvvQtVGsZ1BpZBCPrUOvasLttUti4ew5sxGFQ92B0eFwc5UrlDJKZKOoNolIdCSTiRKszGjG9ew/6/X3IFfOSYMaYzU6tgWqqIEFLG5sh+cFn1upkcBFTwaoCuff3u2Clk12hCrQM0HVsSESKUtA9Pgs0Ji3ypTpnUIxMzMA/PIROvY5iNotRfx8U7sFbLSTjSXkm6dZG4yNyhmj5ytUEGzsW9V5Pr5hIkeDEYCTe++S+0FWNLG7mJxBZ41k5ONCPIV8/9PTw7lQQzEQRSIVkeqYtMT8rIxQEVoPwWn3QM38+kES9ygbCJDvp4fF+FOtFhBNJRJNJaLQmOB0+aDpmVHJNWNQ2kWLyfCiX8wjHt9BS12Dx6NEyJ9F2rMPoUEFVcyAV7KAY18Os6kePZQxWYw8iOySGEk2k5TAliXoYbhHb9IyDRhsmPY2ULDCYLNKAiRKHDVGthkQqLcMd70kOBFwbMTWRz4TZxAjkK1hYeB+ROFMUNRITrVA1QG1+s4611VXE4zFMDI9hanwC8WgCsWhUrKxJiIyuVVBM18Q34cMP3o8jx2lEtoxAchHecQt2cqtIV+KI55ISzWzWeeDv3YWJwf3odw/CoWGkt1k+y51IADV1FSqlKZB7rphAvV0SXT8zMCxGOzy2QSgqC+LBNILbUdQLdYwMDuG+D5/BoWOHkKukcX3hunBzsqWCqEvyDCPLJdHoFGB3KvD20vVRBX3VgvyCgkZCK4qNRCqL/j4iWB7habi9LujMOjRVNah0TegZ5KQqIZTYFuIo/91BzzASoRQK6aKsVTyOXuSTFawsbsFh8+CP/8OfYt++A3LeinW3kSZZ9W7SGlPWml3/jF8U9BNPjHY++tGPik0f3WtIsU9meNM3BUZhJCcnHYNOQZVWoIpOphPm1lYrRVjNetEVVooNNOpdJ6h8gYxqPaAuYWbvECx2nRj6r2xsi0xDo9ihVdswNrMHO9EYrly5hvkrc1A12/jU05/C6vKidKPHTh6Dx+cRf+kbc8v4/nd+iOBaAkM9E6hnWtArZKfWpCOUrFjqLDXKLclVV3bR/X1ejFZ32r4VstLdr9IM4p/CWVi4WdAVHb2Yu05Jt4lxnNBZ0LoFnZBtqVvQmwZodVaRrWkVI0YnpzE6OiO69GodiEQTEljjcfdKk0GYkMVGprBcRlyJxCc5XxaY2G6lxaZOYg9rlQJy2QTW1uaQSQcwNT2AdisnjFzC0oeO7cON1SsIJ8Ji1kCvZL5GGrZwrz3AAzSXwcbGGv6XL/wOrl27isWlm1LwCB2TAzDgGRdtLHXXPNx5+LM54K6Y7F4WXr5msmDZHNy+scRtSsP9DbvRgrCFeU0V7S0ijNUm7zGbL0qh/MxnPiPIwD888w2RP/Hfi2diMDko59NDXW8jth1Ev8cnU4PZrpc0r0g6iF/59FOSz/6NZ56TQ91p82LPxF6BjNUGchjqEu7CSTsRjsuej8Qb5irzNXD9kM3lYHWYpRj7BnsFbSEDVZzLMvkuGkEpm057i83ulN9bW17BwYMHpaHjKoL3ECezcrEkGdcVlOAbdMDjVuD1GAUJyaaT+Ju//ho6LTMsyhAS0RoydGhrqzC1axwbgQVolCoyqRS8ln6M+CewNLcioQ9oaeRwbWtb2HtkFhcWLiBVTMqh4PW5cfTIHXjqo08gthMTD/dcuYBCuQS7zSUoUCwcx9zcdSnoYnlZ78pamDlNw5/ITg5Wswffe+4nommn/0Sz0pTMZp1GD1VLBZ1WjcWF6/jpT15ANL4OlVLHTngNUOrQm3XQMHXQYkYskodB5UV/75BIjWr1AiLxkOQzkFvHECJOnOQ5kEjnHx0U2DdXYKBHHVaDAS69BTqVHucvXMO581e7pidmIzTaFhweAwyGFvR6srWNMOvMwkqu5VXC+hYnRGMTaqNW1lvlRhsTM7sxPjUtBT2XSsHf64KZ0s1mE9ub29jcCkqTYTI5ZC/MZ4mNab1CC9OmJEjSvz8WjiESickzwUa1S2QywmA1iCERqThupwN8yEfHxmDqsWEnHcZGbAtV1ESDzQZZ24AUdJ9jAJqmDpFAWiS+lExxaJrYNYRcOYtIKoVMvgKN1gibpRd6jROdmgI9w6hqLSl4HdSwFVxEuZmF1WsAbCkovigMdkBddyMTaiMf0cPQ9sFrHoPd7JP42u4uvIaWqikMdavTBqvdAgOldhV6A3CtZoPRbIFGqxNyab7A862MaCyBcr0MPd0T2dAoinCr+AzYnGqUi8u4ceMdSXTU6alKIAuczno0YGljdWVZhkK33YUDe/eJ9poSNjbK0UAW5ZgBjZJGwn/uPXMKM7Nj2ArfRKywgaFZN3KdGKK5IGLZmGR5oGGGzdSHmZHDmBndCysU2K105FRL1G+lU0E4sY2dyBoqjQwy3O/TurejEcKZ08y1nB6xQBrhYALtShPDgwO468ydmD04i3K9iJWtFWzuBBBLk58BIbOFYkGUylkwU8g/5ILbY4KpZUfmKhBfK6FIo59CVciO3l6feBy4ezyylmsqdXS0VckGaGjKSOTCaKvr8Pv6MOIbRzqWQzFNLksLRsWGdLSA4HYcw4Pj+I///o8xO7tPZLNEvRhyIwou4X51UzxvT+gCuZ/4+ETnIx95BIlUEn3+vq4jUyQkchjCkrxYhC2H/H6B2eP03aZpS7WGJt2Cqt0JrEYGYoNwex25fApOl0lSeA4enoJK25Lgl7X1bSwsbmHv3mMYHd4N0goX1pZlUlqdX5Hp6lMf/1UJ8iA0SpiUFnzjY5NYX9/Gz3/6NhYvr2HIMyqTjdVsQ71ZEeYmoX5CS4SNJJrU1JVN8Gbm77PT5o1KNjp1eHQsYnwgGde3fdxFX06PdbqxKSzoLWi0vJDcmbH/78LuzToNYBiV2IZa50C9w4OxBrurF7P7jsBsd6LaoHkDPc31iMUYXtM1a6EVIJsMg4F7dJqdlNHr60E4FIFWrZeizn+DEGMqGYeqU0etlsHly+9gcNABp1OPdCYs2s/jdx7EtaXzUOtaOH78ODLZlHzYhNu5R9+3fxbVUlEO/E9/+pO4eu2yKBaOHj8m03I8koTd3CONEYs4J9KN9U0pKGwqqFWV4h9NyPvgNRVGe6MbJ0k1g9WqlVzobL7QNV+wO+WwF70/Pc/FfUyFz3/+C0I0+9u//Vsp5pSA7YS20NI2xUjCarRieW5e8tC1XIFoqBJoIxjbwhNPPQatUcGzzz2HQq4Mi8GKXdOzgopYHT5Uq0xoM8r+f2N1Q9wHhcC2tfULEl+dqEq5IFp030CfEN+YMEhYlPca3zvf28TEeDfoIJOS3R/lnDMzU5jd05X1sREiMSWXzYpgQmPh93PCYm3DZOzg/vtPopDN4rvffgn9PRMI71QRWEsjk66K0cS9H7obO6EVmMxqBLa28MRDTyMRzuAHL/wEk2NT4gTHSEuNWQeb14xAYguhdAhGq4Lf+MynZf3FA/6v/q+/EM6DSt+RhDRKcDgdeJxevPHGGxLv2OvxCDJms1iFhDk5OoON1bB4Wf8/z/4AGuiRL5XQrLVgUKxCMqVnvU6txtLyPF7+6YvY2Lop00g4tiGTj86skT0eLUWzmQpUDTt6PX4xHaIMb3N7Uxo38hPMFqvYqzJrwen1YHRiBHaPHZlcXHwmPE4HRlwDsBsceOON9/Haz9+CitpgHZ/LKnx+F/S6hjiRkZdAa0x124REJId6WS33YBUFtJUOooQ8qw1MTs1gcmZaCLupRARuixlWxnZWKlicX8bN+SUhsro8fdKsU43DdEM+940azUM83WjcSELeB9c4fP0svjRNMdto5VxHrUmNtxaB9W3ccewoBmdGECsksRXdRl3dkulbx0CmYgPhrRD6nENQVTVyUJtNLhgMdilAo9MDEi0dS2VQKLIptsBi9IoTmtIxol1RCZve1+OGyaLB+s4NJHNBGKwqmdAdowUYbOruhB7qIBNUQ9Pogds4DIepTz5j7tAp7aN7G5sSrj5IWjMadGhUCmLKxGeVPB8+50wlLBa5ligjEAqK4oLoBN8TXfkc7q7TpMetQxs7mLv+LgLhgCTnsdFhYWcIC5+T1cUVLC8uQdNWY3b3Hvj7+2UYIidl5UYAqoId7apWpK0n774D49N9WA5cR6K4jtH9/VAcLQTTO0hkUjKhl3M07LFLQT+4+zCUzv/L2HsAyXmeZ4JP55zTdPfEnoRBJohAgiBFUVQiKekUVpS0shxOsnzyntdXtutc5/LtrbZk+04nraPs8t1672TZXElUoCjSIikmkSBAkAgEMMDknp7u6Zxz+vu/et6GZO9VXdVRhaLIIjAdvv973/d5n6ADPcBZ1Kbn2GTYsL5zGzduXUajUxWjHsqQSXd2WJxwmjzodxjXWxTdu9VgkfXa3adPYWFlEW2lg2QmhUw+hVypIIgRa2MisSsBPC4PEFsIIRS1wQEPSteG2L1eGCcdKho4XG5ZMfHODUZDGDEe2EQGQ4dZuYBhKGoQrXEoXu+E2Ev5mijFyHdgs1fKVFAuNHHowF347X/zOzh06NhYfQKGkFFNMuYpkEHPYfW/Kuhf+trj6vziInYTOwhHJ2RvTIY5p5pKpQSb1SzFO5fJYtDpCry+dXsTATL4+n0JSFk6sCiXP40DeFGn9nehNyiYX5xEMOSC3qyVHSWtEl977S0sLhyGRrUisZ9Gc1jDw+99L77zrW+jlCljIbaA3Z2EpHnNzM9RB4cHHngQa7e38ewPn8fty9vw2SJQ6hATmiHayBezsk/lHpgFk9BmOBqRAlKulWVCJKGEU7DTwdhGo3x4JIFQc6uDTghBLLrSGAy7ElJPyYzR2IfdqcNI6QqUytAEp82DVqOPVLokzk0jnQXVzhC+6CyOnz4HndmOAuVdpjue35XqnenPLBr5Tm8Ag4X7dD36nbpMhSySLMacLAkLs2smG7zRKKFY2kc04saFi69IQadsgt3iPWePYTezirmFqHw/TEBKp1LCtDx0aEnIK5VySSDDz3z2s3j+hZ/gzbcu4fFPf1oYyDQG6labmJ2Z+QUJjNMqC5mYShhpSmFAk2SczuDOOsMse3UeJHa+Hg91pgO0eci0WoHkJMhOo4HDyWCPtsBBn/+1L4ic7G//+m/F/pOXB2kPXXQkj5zTWq9dF6vOVq0Mg0HFffedwW5iWxq2xz76EfzdN/9v3FzdxuG7DsFitiMcmRYPa3phd7jrajZx+/aqGDaw8JruuN7xsxW/71ZHSHtsrKi35yRPxjbP2s3V67KOePjhh2TFQiiHSAzhehL4RGutxVi6qY7XUfHErjScH3jsvfj+9/4ed504gJMnD+P6tSvI56oIeqfx3D+dF5ibTmic9s7eczd0hqGsTdKpLH7z1/5HrF3fwZP/5fsYDlWEwlExvrF7ndBYRri5cwOdURO/+Vv/HR566EFsr2/g7fOXUM4WsLS0KJpZXtJ2RwCpZA4HV45hdXUdF89flIuqx6ax35XJ22GlLNQlReWZp56DATZa56BYKIsshqseWlByciOq86Onv4fd3Q3oDQMk97dQKCcRCrvh9fGy1sHp9CCxU5a4zvn5RTGdSWfy4gdAVyyG5xgsZIl34PDZsbA8B0/QiXaPErg27EYzFryzUDtabK6ncWt1W6RZvES59+wzQjfqRmJvA3arQZASh82D1F5B/LjnDixBsShY3bmFjfUdqNrxOiQWm5UY4matjG67AQ+LkcGCzdVNXLl0A0a9DeHAjLhz0StyaSkmmmwaopC8y0LG108DD3q9G81cO3WEB8RiJeFBnYasgYhAHDx6BO6QD0PdUGyqyfSOhCZgYwRmoSYTusPgRTQwg0qxhSqbUodX5LiRBT82dxlUNILTEQCGVigdA3Qj5nUzxcsiud5Wmw5Wpw6dYRHp3JYkWWqsNQRjXdkT9xoW1Io6DOoODJsO2HQTCAdjYslNwyCZ6rTU9tvlfmFevY1Rp6WsyE/JPGfRIGDJZ79eZ1xqaay1N+hhtplhphrFahG2O/MbwpMOKMMULlx6AYl0QlRJdM3j2o9cKJ8rgO3Vbdy+dhvtWlvCcSbCYVhtZuwk4njztcuYMM4AfR2mF4NYOBhFOOZCvr2La5vnMTJ1cdd9x9Dud1CpNCQlsNVg9oOKCd8cjhykR4RH8tX10AuKw9QyfzAgk/bO7g5ur98UyR3T5txOB3wOF0q5PJJbCUFl7FYXPN4Qjt59FhPRSQx0CgrVDLa2VzFUelAHQD5dQj499mTvj5o4dGweS4cCYhi0d6mG1FpRnu3Z+RhmY3My1fOs9EY9saZu9RsyHJqdjBcfSqiT2cxhxIXZmUVhxddKZRkU+ZryqZJwKKanFvGVf/81qW0Wi0NCYYaUT7NJ0IxVWGxU2IQRRZUJ/bHfOaf+yZ/8CS5euoCLb74Ov98nEqet7Q3kcmmRcdFede3WOg4tLUGnasW3tlaujrOhVcDt9ckFyc6L7O98YR/hiBcTEa8c/mq1KHAgjSxeevE8TAa35GbX2y286/1ncfyuw/jqV74OC0MHKi0xYaFp/tLBA2h2O7jnvnPIJPN46Sev48rrN0WyNmpoYNYbxAmo02uLaQbtVZuNNmwOx9gZjcSyAT88wrENtNqMD/RCo5rR72ll4qRkg+52cuG2aW/Jf2+WPHcNKBOpwWZXYTLSbKYvuk4oeih9ZtAyH9uMQq0Do8uP6QOH4Y/EMDJa0R+NpEj7PC5UK2XoRsyMIEu9JxGLOpNtzMZnwdCNpXaSg2wwCsLAnGbuImnzqqhtWMwa7Gd20GoUoWq6yBdSOH5iGSb7AMVKCqViEfU6G47x7t9utUih2t7ZlL/f/8ADeO2N89jc3sKho0fk0tJT1tdsyUTLYsidJAvwz+NVKcWgHSRRl36PrH/K/8ZxlUxzGsciGuU1cudGZrPH44ae7msYp2nxz+Ovf/WxxzE3N4+/+Yu/lgOop+ZVr8NA2xdExGxic9OAdjhAr10VX/f7z92LxF5c5DCf+NTjePKHT+H8W29JJoBMfb4wipmmTKZMheLPOX/+tXF+vNUiCXF0YGLxpVMZmzX+M3kVJP3xXHAanovNyh6dE8V73vNu6eh7ve5Y2qajJblWmg4Wc66CaOjA6e06nflGKv7bL/wqLl99HTvx27jvvrvl8l9bXcexo6fxzb97EgadE1PRGfkZ83OTOHhoEYnEOm5dv40//N3/Fc89+ypef+WCfL4kuDF61OqxIlvPYDu9ifd/6D14/F9/Au1mHU8+8V0YVA1OHzmJQjELo0Mnn2O13kGt0kU0EkO5VMfa2qY85GadXkh6nD61ihYuxpnWunjmyecYNYQhbUQrdViZ8sRkvU5H1hSp1B5+8twzqFZyaDSL2Ni6gXJ1H/6AY1xcrHph7a+v76HXVTE5OYOZ6XnU6h1sbick0ELVaaWZ7CpdWB16TMbCCE54oTUp0OgUSSObMPrRqQyR2auikGujUmKsZga1ShkWm1agzUarKBpgugsSqq5VO3DbfZhcjMEedmF7f1eItSw+LOjHjx6U7IP49hqcDhM6jTo8NpdEzt66tiFyJZ8jDJ87AI8kD5rRGTBGuAGjncQlNhQ9ietk4873wLMj5iImPdweFvgGUtl9KBo9lg4fhivgwUinIlPMy3kLB0Ow6W2iPd++tQMb7JiKzMu912wN4HYHYQ+6YZ+wiNJl1DfAYQlg0NSj1+DqzzGO7uW9MGzDYFZhc2nQV8rIV/fQJQ/B0YTFVxa0Z9C1oVEyiGyNxd2iCSLgn8ZoMI4GFq5Enw24B9MzM6J+6SkdKCPyS0iMG/tHEKXhOo33FIlu/Ey5FycaQlUKd/Bk/k9EwpiYoHFWHG9deRmpwr54RnClQlIlQ5I8Ng+SaylsXNtEOV/BZHgSU7Mzck+sbazh5tXbcKtemLRGzBwIYeZAAKF5G+qjLG7vvQ2tVUFseVZywyvlJlrNIXotPTr1ETzOMBYXDyEUiYoZjtLuC4Ic8UcQ9PthsdmgMeqRyWUQT2xhfeO2oKyTPq/kle9vbYt1sM3uQjAyjVP3PgzfRBRtpYtcKYV44qZwmCywYNjWollVUciUUGkUYPdq4Z5QJUlv/1oNpb2mDDXTc7OYmIzISqbdbWKkU+S9tvsNCd0hL0Rn1EJDBMfGxsiFyal5GYwpVyYSUy/VpNHXqWbMTh7Al//d/y6cF7PZLutiFnQ2Zhw4x5bkYzIjn3XKbDUPfOGo+qUvfUku53ania2dTbF7JVGs3+/I1M0On3KZ9zzwoOQqq4MhdrfjYjqfLVZQrdVlGqD2khroVruGu04clAhWFh+m6rCgc2f7CiU6IxNKhSZqjTo+/9//MhYWY/jqV76Gc2fuxwvPPi/d4bG77pJDQ83w0WN3Cyzxs5cu4JVn34DH5Ie+b5a0Ke4iaE9IGK1HNqfCNDKL7Md7w57IRwhNUIvJDFqH3Q9lRAMNrUSs0vbQwkl/oEOz0YfVZMfkVBRuF9mEFeRym9CgDpOexZbFfIReawBlQPGFGV3uYyptTC0ewezBo2gNdBjqzbA63FIkXQ4SxZpS0OkLzDxdGs4wuIUPkIbyMf24oHMlQKMANhSccAlhOmxmuNx0dqvAZtcjnriNeqOEXGYPk9M+WN1DxHfXZO/JfblWM84rpgKBZMdr167g0Q89Kvr0S2+/Je5yZK+ymyPT1G13CAmIRYhEMWFOSo48p9FxKly3888FnbIMiaWlQIAkOTNVAdqxiYg6FOY7ZUPkNvDPISLBi+S+e+7HmTP34q/+9C/HecyqRi6KoXYkB5wWvoNOE0aaknTrBGZw7uxprK/fEjbyr/zar+LNy1fwwquvSIoX3yi1/vuJIpbmV0QfzZ+zs7khK6BA0C96ekq8eMHqYJQ1AolzLQYdsIBZTZiajY6NjKpVgdb5ewnNV6sV2fVzgiNSxULOcBqec8LLW1tbeOHF52Uq/Nwvfxr1RgH/53/6S3zkw+9DMBjAf/5Pf49QcBLpvSqGfR1OHDs1DkkZdHH6zHG8ffm8JKN98Zd+B//wze9KQAmLKiWOgUgQOqsOiXwcUwci+I1/+wVki/t49eUX0SxVMRmM4K4DR8YsbLcZ+/ks8rkK3M4Q+kOdpJqlUvsiQXVZbZK7wMuiU2falVdytn/83Z9wgYRuWxFPdZfdJY0Qvy8W9Gw2jZ+++BxGoz6y+QRurV4RLTrPokbXl8Q8wq7p/QIq5RY8Hj+mJufEfCVFW9VqE93hABabBQP0hSviDjJnOgBfyA2TRQedAjhHVpTTDVSLHWg1NlRKXVx++x1k9pMyOVqsGjhdZkSiAZksB4MRWs0BbGYXPKEQvFN+iZhlmhURFqJLJ+8+JijI5vpNeD02tGpVmRip6tiP58Rqlo5zU6FpuJh5XS4ikdpBR2nBH/RAZ+aev4FWj0liquzDCTsxYMhk1MLpsog/OHes/ZEGc4wV9rolRCdXKspZkqKiNSOxkUBiYw8OnUN8/em9UW/04XR54Y2GoPcAmUKW8yUcZj/aNaBdGcGkH6dXkgPBWGUGjZhsCgajCor1lKwK9PYWzO6CvB6l70C9pEOvSvKgBQbVA587Knp20TC329IYc7W2cuigkEXJdTBadYJIdhpdWTVZjBZp7Oi7z4LO98LnlA2AzW0XNIh+7pSvBQJW1BtbeOfGBWQraVjdZino3J3bjFbY9A5UkhVs3thENpFDNDwpXhjVegVX3rmCbDIH08ACj9OB+YNRBOecCM1ZMTTXkSqtw+jSwe61oNFqoVCsS0FnSE23ocJqcmNqahErB09iMFBRzRbFU4Ladk7qvIPmFxZEorezu4233r6E9H4CLqMB6nCI7O6OoHhcD07NLuLsAx+EOxQWyWGumMTe3prkZYQ9EXjtQehGbgkkSuzvILF/CwNdESG6bJ7fQ7MwNqwi6ZOrDMbtUr+uM2uh0o+hRx17X6SYRsuYY0DEj2qR+YUlUVEQ/a2UyihmCsikyPq3Y2ZyGV/+n78Kq8UDk5FKFn6ynAxZ0Gl4RlM12oGb5buSCf3M55ZVfsjULD/y6AewuxfHW29dlCmEY329UpHJgHh/JBDCsSPHpYvnri2+k8DNtU3kC0w3s8iFSnOWWr2A2bmoMF97/bqwrcmKpDHCmxeuweOKSEAEIcvf+t0vYiLsx7f+7h/x6Ps/hCf+/h+RSu7jvvsZWjLCkWOHMT0bQ7FQx8XX3sZz338RLpMfNo1LpmWyEC1WMq8VtLtDWI02mRDl8hwN5Y33RXrGvbgFRoNDzG3oosQpr8HiYTTJg2bU2eHzhoQk4XZZode2cXv1ApRhBapShVHHP18HnQp0WpzWRqi0dLB6IphZPgarfwKlxgCqySYFfTxx62SyN+mYWsX40i7ZQr8o6PqRAiPNeEYjDPrDO+k5438mO9PvJSRkQ6tZEsvXXH4Pib0t0cqqmhbq3ZQQeygn7PfGCAmFR5w+T546jt3tHTz64cfk+7m1dhvZYkEcuwjB0ULERL/2zjj3nPty/lxOxUQtiLgQSi2XK+ILTWkUtf1EZljY2TQRnjVb9DLx87ARqfGH/DLLytQAAAAgAElEQVSxE2onzM3vIhqO4tFHPoS/+cu/lr0kYXcygWmVyebRoIdYdbKg9zq0ZFRw+swJbG+u4frqTXzuV38V2UIer75xAT1+VsORrFBMegdmZxaEsMMD3e+0QZInm7Jvf/vb2Nvdk5/vcXmlYJLPUCgUYTXaYXfZMb8wLbGPjAIlksH3T1lmlfHAbre8Nna/5JOQXDY/PyeOeo1mXXgIJJIeOboMh8soVqmf/aXHEZ4I4o++8r9h43YBczMzyGWrmJtawIkTJ7B68zrcHgf2kltSROcjh/GTH70Im9kpKwmm9BqsJnTQg8Vnwm/8D5+HxjzC9374BBK7Ozhx+DAmPAH4rG4Egj6U2zVcfucabFYPZqaXcPPGphgcMeY1vrUtZD5OLoN+X6RxZoMdvZaCl5/5mZDiOInW6w15LXKRS+4y/bv38Nxz/yTEx0azjI2N6ygUk3A4zRIpqtUMxJWQZ6FUZHysAxOhSXS6CvaZnlVvo9Pvie4ZBlUmFMreWNBnYlGY7dwvd6DvaVFJ19CoD+EiE1zvwObGjnAXhHRpYdKcCcGQD26HE70eQ14GAkN6gyEM9AqcXpd8p8wZ4CS6sDAHr9+Geq2AQb8Ft9Mq67kud7DVLvQaK+xmr8iEqrmaTKHp3B6Y0zI5HRYCHOFmSiIVriqcrl/4OxgM5AYYxR+8Wq+ixbMdm5HUQ73ZiFK9KufF63JLfOr69XWUMxX4LD4cWDwqMZyFQg0msxPhuQhUm4JsMS+sdrdjAoO2Ae36CCatGxaTTZS1YmyiNKA1dtHsFVEo7aI7qMNga8Eb7sDltmLYtaJW0KBbt2HYtsGg8YjpDzN1uB7j58JiyyaMK1JRoDTroq9ud+jW15Gzz0aX55y2vpz4WOTpy84J3eqyCamOBZ2wtt9P97I0bq29hXw9B6NND42BawoNzDoTjEM92qUuErf3sL+TxtTEtBT0ZDKBS1ffQq/dkdCaSDSEhYOTsAe08E6ZYPaqqHT3YfFooTVpUG7UsJ/KoV6j+YRFUA5+hwH/HI4cuQ8uZxDlTAG1UgU+pxd6jU7O8uxiTEy7+qO+EPNWr19DNZdDncTvdBL1WlUY/1NzMdx7//vhj0yiO+qLOdJe4jbUQRez4RhikWW4bJNoVlu4eesqXnr9GdR6ezi2soLbF3bRKNBmHPKZEL3gYKNwZWmht8UI7R75C32YrHpBmgxmqoXMcv8dOXFUiLZsLkgUrJfrwqMxwo6AZwp//B/+VPLt6dHA/ATesbI/l4LObBHI8/qLCX35sQn1scceEe354tI8jp84Jq5CV66+jXh8W2ITmzXupd2o5IuSWMTJbiIUQi5fxPWb62IPyGLOKfPgoWVkMgxXacDtHbNVCcMSRi7kq7h+bROh4DTyuRryhQJ++/e+KOlbzz71LKbDM3j+meeR3Cvj4598DIVKWYhxE5GoTAE3rqzh/PNvwm0OwAqHwKgjPXPGDeJSx8uQOxFqRXkQyeqkVzEZnrKwVfUY9AkVG2AxuqAzmWXvxSxjsgv9vii8rpAwMa0mDewWJkHdgtNKMl0JtSLTmxqwGPXiHV6stJGtAKfu/yDc4Vnk6l0MGcJgcjAPTbo2wp3UrvNCIUuRzngdmpmYTPKFkIHLtcbYwEb9RSgMnel6vTampsPiWkVNutNtkov05upVUQ0k99fRaiVFG1mv8VI1iW0sZUd8SBi80CGE7nKM98I6rXxnjVZTuA5CBhxxQmuMYxW1qqAKq6s3sLJySPbOtOzc3d3D/n5aijina2r4afEqlrB6nUgpOmwQ9Fq5MKhR5c+glIQXPpnkjMV8/JOfxt//52/KxM+dHaFMjuKEpYwGKiQa0KlDdJoVSTM6eeoutJsNPP/TV/Dw+x5EZzDE7c0tmv2KVpZrFE49DJTod8fObmxozt1/HxZi83jiiSckdYykOXI8qPNnxnCJ+6oBw/oGmJqeQGRyQpoPrho41ZMbwIdM3r/fL4Wd75EPDZscTuljt72GTMlMrOIEWa7kcO6B07Kru3jhbVx9+zp8nojkXquKFp/4+Cfx8osvIpfLwGzRYSIQQbPUw9ZaAh6nX1LM9JTftWpQDAoefPRd+NhnPoT/45vfQLWeEzmfSaPFXYeOYDpARKyPeDaJrd2k7M5ZTF984bwEtRDe569Bvyvni9CcVtHJbi6bKuC1l9+AVWcHyYLVEuNfHdL0cb3CC50kwaee+oHkOHAajyfWsBNfl+AgFmPNSIHFapSGgc0tiUA+L/PG29jPFNBqM0KYsjU99BadFHQFfYQmPJidn5QzTdRPbQ7QbfRRLXdht/mwMLsijTdXGnS8C0/4Ua0V0eu3JbBk0OcqS4tgIIrp2RmBuZ0ulxBriZrQO4P7SU71Wv0A9VoRczNhGA0Gsc0d9sgl8GHQGaFWaGF3PSkMYsLtJB4SsTHZzHJ+233+/hZcHpLzLHdS+fowmUmA6qPRaaCrqvBHJmCwWWC0mVBr18e5CTa7ZKEnt5PoN3pwGVyiBpCCXqxJtvXs8jwaag176RQwNCPom4VR48awq4dedUBLgq5OL/t6FvSRtolyI410dlOIVSZrB9F5PRw2I9o1A8rZIYYdJzRDt6SuEY2kYRDJnjT7Yrwp5Zken09QGBLYipWcTJTcFfPfMa+cdxFJgTw/IgHWkbVugsnOPbpJCjr16H4/vQua2Nx+B7lqRshfjKLlPWJQtFDaI3RLHWS2c6jsVxEJRGSw4/d049ZN4WsRPZpfmML8yiQUYxOOoA6eqBntUREmlxZWl0VSCnd3kyiXmlAVKhI00I5McDonEZ0+hqX5o+hUmthPpOCzO0Xix7vJE/QjOjkpXg3FUgHvXL2CxMYGMvt7KKYyaHUqsLBZnJzEqTMPITg5DSOb6UET8Z2b6DZrCHujYjMdcs6hVm3JWvqpZ59AW0nj7JlTaOcUlNNluRfsTqesNPh5cerW6umbP0CnR8e6vsQtk7fA54l+/9SiH77riMh2JV62WJGVtkYxihsqEauv/vFfyYqa6XkcqDjxi/pKMzY84w/id8QzJ5D7/Af86ic/+UmJyCMhxO/34tQZZnTrcfXy20jv70Ph5E1f3/4Aqd0k7j5OGY9OzOJLlSZ4Mpg0wz/j9OmTkr3LHQ8hd4tNJ7tHgXB7QHw7C48rjG4Hsqt/3yNn4XE7cOn8JWxtxLF5a1NIAo99+FHsJBPycLGgl/J1JLcz2Lq5B585CKWtFdhcZ3WhR5cjgxU2m1OKDp2duDsnNEG29IBe4RraTY7QbatyGcxML4vBwsioEcMbg94OvycCg8Ysvr+jQR9Omx7aYRlTYRv0oyo21y4itbMKPTOSmd3dA5qqH/e++8PQWF3YzdVgcgSg6K3iEy0cg3ZLTGrC/qD4GzPSsNHpQGscG7lwA83oPT5EXBcQy2ZjRBIHSRmcCBmModX0BWYzGTUSbEEv9LWNy1CUAqJTHqSSCTHZMRO+H/VwYHlBdtOEjG/evCEH7dhdR2V62t1LiOsZH1Ka0bBQ8ZCMvdrLEkpCmRkf/tXV20Jy2traEbISp1zuenm4pKAbDNLBi3+7zYzZWEwcpWrNhlwknAQ49fGwfvYzn8WPn/qxkB59Hr+cG34HJL2ZDRqRQWpHAzQbZWDUx5l7Tgph8Dvf/S5mYoRzhyjX6+I4yALd7gwQ9E/IYaYlKpnX0cmIFCay3r/zne+IxSQnd7oB87VzR0j3QJInWVgDYTdCEd8vPP753oXcZ7fLn8vPiUWdcC/PFac5uficTin8qf0dZNI5+PxmQYOGCpPBLPB7/AJb9nsaxOaWUSk2cf/978KrL70sFyWZ/bQAreYaGLQUGPXMeaa7lk2Sypgy94GPvw+MpmAKFE2a+r0mpkJBvP/B98gFtrm9jTwJl2YrwhPT+Nlrb+Lihat414MPydppdycu/BeeLerLqTNXh0YJtfnZS+fhMLpkJVUuFiXYiKQ4Wfvo9SL5Y44Dn6PQhB/ZXAq3Nm5Aox03ybT61DNZq10T06VwZApeXwClYl3ifOlex7UIuRS0ueTv4zTIfIjIVEg0y2zWNHTY0prEva5e6+DA4mHE5hYFSbm9egsLi7Mo5nJylnQ0h1K59+d36RLHunvPnpWJkBLEYrkkHhrNJpvmMalOrx8JiY8NCDOloTDJsC179Ha1L37cZoMZ3V4dI+0AoXBAJlEiTLR0lnAlD1POmNw3hDJsS9IWK2Bn2CalG86AV9LWrE6bmMTwjFDbrVM0aNABrDOC2lZkJ85c9V4f8Hh9WDh8ALuFBLYTcSg9AyKhGFzWqBCGdapD4qFpDEQujartSCR1trQjKgn6A1jsA0zNmSQspFZUUMwwEyEAqz4osjeqGfi6x+mOWpGbiY0zZXdsxK0slgVApxFkk0OXw+oQ9I7Z8ywQ/O85C8ldZTNJQSfjnZ+9z8czqyKRvIVCIysuaAOVqW1DqN0+WuUWauka6uk6lIaKkDck6qLt7TiS6aRwVMw2PQ4cXcDMYhi1bhYm10iIcX1NDRrLEMEJnxCb4/GkIEEjhYgi03y1sFhCiEyewMryCWh7ozEixdhmj0eKutlmxdzCHOxulzzLa+u3kY7Hsb+XQDqeEGdDi9cAVyCAo8fPIhidgTvggdYwws7OTdTLBfgdIUz6ZhHxLKBR7eKnL/8Tnnn+e9Ca6rj3nhNwG/yyOuB3zmeOnyGRELEfB2tPH91+V+5kA8m/bqs8PyQOs8ENTvlgcZglRrndbMNFcrfehnZ1hE5dlYJu0Lmhg0VY9D8v6FRd8NkkKY7DGN8fp3zN8Y/NqssHD8jeltFuZPsuLc3jfe9/WIwM3rrjOkWylklvEF0uoUkaMfCbDk5EpRunEQnlUtwvEioLBN1wucm+pQyCDnK0GAQy6Qr83im56AIBPxaXJ3D82GHceucWfvS9p1Etjwk6hIXWtjcxHSN8FhCWe3I7jVquA78lJJMNyUYjgw0dWubFljBJ4lGmiL3U/ni/oBuJPEZIUrQvJUzeGGA+toJDKyegpUhfq6ArBd8Co9YuJBJm1Kr9ISyGEay6PgIuwDAqIb9/G5XsBnRowEXbT6MduZYNtsACYHGjNTJAY3Kjreiwl2budFq+KMr7YtNTOHBwRTr9ZrcLVWcUMgNzm7nDplXn2F9eHU+IA1rN9hGiEx8jmw0qOt0m2s2yELTcbjuSyXU0W3vQG/uSy6yM+tDzix624XbZEAq4haG9vnFLihKtCDO5LJL7++I9bHfa5dARjqOb2piRXkUu18SXv/x7Ao+99NIrYvzDgk6Sn4QDEJJRx2E4zOjlhcqiQXvV2flZKezVxtj3nQeccaYMZfjXn/4sLrx+Ea+/9gbCExNyblwen0xxFgOJOzW5KPvtprCJ77//XnTbLXz/qR/K9CyfG0U2BuOdffMIvQ6JimPPhLm5GZw+dVLOGi+LH/zgB1iILY4nlC4nbr2sEpxOF0ZDFblCRryeoRvciSYcoxVsVGam52RaJ2rC98YC7nK5pZjzF6WQpXIeGvRRZLywRAb3Ua/3xN2MDS9tc+k3f/DgUSH1eD1BXL9+Q9AsNlOaIdAoNmHSmMVX3ekgxG+QZLVoLAqr14TtzDoOHIuhUk2j067io49+EAcXlrB+7QZyhQoK1SZ8E5PY2U6KjptZ6pPTMRw/fkIsf4Xhzu+nPxKNu0FjQ7lQx8s/eR16cH/K6bgEq8UmFxIndL623b09PPPMM+LsxvhbFpVUOoFen3bGVZTLJei0Q3SbBdFxx+h6FYygXKoilf3ngk4uhdluEuhxpPbgcFoQDNPnmzyWAbSqRqSa8Z0kVm9uSFjT4sIB1OtNrK2uSVPJoqYZkbPBmFCLcHHYePC1fuqTj0vTSMSGUzX5FvliTqxqyWug4xzRkHazKmdFpzOhlKsisbMvcqlp/wKsJqtIbautMvwhD1xeN8qVKrL5okzSPp9f/BjIMyIHQhpsmtGwsXdYhcSo6DRweF3oDPsSgMQ1B/ojNEsNaAdAPVfFsDeC3xeGjRG4Pj+mF+ewkdzAxs4OlL4BkYl5SUrTax3Qg8OJFsqAiY99aHRdWa2l0mtIJNcwHDXgdGsxOUt1jopipo9ybgizLgSXJQodw6s0FpHH8u5z+5zCGRGuDG1xiUAxgEWvlRWl0+qSM86Gl89APleSRp/NMQv6zyd0Ptu08OVw4nbxWRgim4uj1itjqO2ipzQxGHRkKCrv51HcLWJQGcBt9CPgCKBarIppDy1sGTtr9hhx5MQSJmNBZEoJGOxDTC0F0Edd/rxAyCtubTSJInlzNCQaO0K/w3hqD6Zm70Zs9hA8ZgeyiRSK6SzMJpMYBDEDZH5xAQ6PWxCc5G4cyfguttbXkNqOi1JIZ1fh8HmwfOg0/OEpUa2wyUgm1qSg2w0ueC1BzIWOSCLaT154Gq++8RycPgVHji4h5JhAZj8vJkQcGsUd805CpfC3tOMEuj4RJjNDa5xwOplOqBUp28g0QHjSP16tVBsw6yywmzxQu0YMuwZ8+Q+/Bp3GCagmISKLJyqVeoyvHfQEtfqvJvTTn1oS61dmENP5itN0b9DBXGxGvL+jkQk89dRTIgVKp/bRa7XFJcvn9gnUHYlOy+TCy5IXCKVT1CfPzEak6/V47bLro/Z6P5XHfrIsu75ysSNd/rkHjuO9D92Pa29dwzf+7G/k4qWQ3ul2I7GfwAPvfS/MFhteeeU1kff066rE5jWyDPgICAmtN9LjnjPnsHTgEFZvrot1qbi/6VSZULnX4ITFyZ9Q/9TUvEjnSNrpGUfQmQhlmzHoqRj1NeIxbOL0CDpMNaHtl2BUK3BbOgi4VPhdGvhdehisHvz0UhxbmRb0dj88kXm0BnpU2iMkUjmsXb4KaZ8bNfimp3Hy1CkpCgyFIMzPz8xtc0jxZkH/ef464V6FMJhKpr0ijl9k17IC7O1u4uAhNmBGVOtZZHNruHmTfuWELM2Yj03CatEhsb0uu/eA3yPGL3S63d2NoyAxqi4pSszk3c+wuGuFLMPGiwSwRKIoBZ3/7vz586K/jscTQoYjQ5zcAFrqEupmiAu9C2SHFPKLtzjtXnkpsLDykhDDl0wBn/nMZ3H92k08/cOnEQ1HUCxVEApPjdPdjEwrqkGjIeGwK4f+PQ+/G/HtLbz0ystyadNAhiY9dA7kdoKvp1GtCZmN5B3CaoTamb1++vRpcVJLxPfG04Vo4tkkAeGJqKyOBqMeVtevIZ1NjuNUNWOCCR+QE3edvAP75u9A9g5ZP/zchZCIRKPOIlFFo1mRtRGbCBa/B9/9Lpx/7WdSlKgIIC+D0zqlf5SW0byD0yKn+NJ+DmYtiUg2BH0TEsPrmwhiKhbBK5degiNgwuETC2j1qpiZDODoyhJ1SDDDINPjbqYEi92H73z7BxLH6/NOIJFMCV9hbXMNvU5LlBPddg+dZl92x0pPi6effEE8tcm7aNTo7GiX90Z/BTZp2Xxe9OxvX76EGKccu00kfI1GBatrtxDf3oReN4JB04bLYcbC0oogaQV6f2dy8l0NOMX26YhHEydyJRTY7AaEAl44XdZfZAoEwxNI7aZx8eIlaKBHbHYew76KvUQSNrNDiqlRYxQ9NVdqdDhko1UuVnD2zD2IxRbgD4aEG0L0KUemeSOPersojx/3/sV8WiYY/n5OOsVsFYO2Fg6tT35GtVZAvVVFdDoIXygoSBYDaHz+EPy+CUG4eKcQORsjZgMMNQMp6Ea7VcidTp8HvdFAECHanDIxJreXIx0T1XQJg94IszPzYjxitbngiwSxk4ljM74rqplwaAFuWwR6rQtGvQtaohGMsFR7UNFFu1tAPLGK3b1VtuHw+YyYnXcLQlLKdlDODeA0k+gXhUbhRKeXVVdsfg6TdJHEAKVqGfVmQyx26fYXjoaloNPbgXcCnRM57TGFkes3MZDScxq2CCmOBZ0SNhK6HHYDdJoOipV9dBSuifroDmtCHqwU8sjsZlCOF6E2VMz45uCxepHYSSOfyckzSf8AW8CMo6dXJBhlL7sJg22E2eUJ9NQGBkoHNg9lj11x+avVm4DCM9oTq2CdzgFPaBFT0UXMR6fQqTawu74p0supqWn4g0EhqYWnpoUvlclksHZjFdcuX8H+zq64tQ20bTj8HiyvnII7EIIr6BGOxP7+ppAp0dHAofdiafYEtCMjnn/hx3j7nZ/BH9VjcWEKQU9YXlu1VJVhjAFHwofq0Uhq7EBKSS+fHZ1BA4/fIwgmics9TRt1pYzZ+YjwmbLJcS4KV0IOYxBmgxf/0+9+RbLtVYVKLD6x44JOlEUyMWQwHEPuMqGf+NicevT4MdlXsYMbe/AOUGvUpJu+//77ZJq6dOGimAFkkxmZzM6cukcuasb58Q9kd0+3sldffVkK+uqtazKhjwkkhIAPYje+j2q5h4nQHFJ7JYHDl5bC+OM//Hf46te+imd+9BM4bS55WI8cO4a3r13BYx//OAxGM1772UUU01Vsr6YQ9c0g6JxCOl1Fc2jE5NwyJqNzsNvcaLXa2IrvyPvhjoJ7zuXlRTms6WwOK8vHsZfI4sDyMTT6PahWjZBZGFxBKI9EGXZJGKgYtBuwMzmqW4JhUJSCvhJz4+SxGdhNA6zvJnB5s4rVeBkWTxSK0QWDzY98rQeT1SOd6Pqt20S0xPN+bj4mBY5km55Cyz6rOBhxAhFHecLud/a3nNIpn2IAjkbLKFhl/HfCX5R5cTdpVOBwjfDMs0+i32nCZNLgkQ8+JBK3733n73Hu/jMI+F3Y2l6TKZyEx2a7K+lChNLYqdOBzU2GrkZFtcY9TBaZTB1f+crvC6v71VdflYuVByadpprBJb4AzM2+dWsNjSZz2i1yBpZWlsS/uNqoyUXELpy7+nyuIHvWR97/iBic/Pmf/4V4i0uSm8MjDneDbkcg62IhDb/PLUzQ48ePIp9N452bN8TchgE4dOOTHb72DqwlaMHYLYmID/X4VE3wAiYz/fbN2xIz2m13ZTonQUisaX1BaI0abCfXMTMXkeaA3w1TwciWfufaDUlMSiT2ZKKm9p5SN+7T+fvFqKjbQaWchtmkEQiSGQC0DV5YmIXb45KGgI0NCxC5EzvbCQmYofVos8oo4hG8FjuqhTI8zqCwmq1WJw4fP4bzl17HwNCD1asXwhAnH7fDiH/7xS/inctv4sdP/hBHj5xAutjGOzc3MRGZwV4yA4PeLHadRFd4ae7txn9x0UgYRk2B3ezB9554Rny31V5bvAoIAROhkTOp1yNXKAmp8Mq1y8IZiM3PYvHAkqBHz/7kGVy8cAEmwwgmTQfhCS8Wlg5IqEymUEChwpXbAK1OE6qoEXhJWWS6pwJmZjqC+fnYuECqQyksvNAI81MbTuifpkcsvsMuESvARW6MxigkoJnpWYmFTe7tw2134d577kNsYQGlSk2Kejqbwq2tG5L4SBb3RNiHWqUgF3qj1pQJ36SzIZ0owa7h6oPN8kA84Z0eu6hm+P6TqazssSnHY8hNp9tCq16T9QE5H0NtH+5oYJyBbjaKTIpEXqJFRObUnoJmqYlqvgyTQttog/zs2MIi5hcOoIchUoUUEvtZsYP1eabhcUVht4aggRWtWluy7ZkoyXjXSi2F7e2rAnHTKdIXoCmKDU67HZlUE7n9NgKuOfhclKsx53xsIx0Oh6TRJvybTKckbY2ucFxRBCeC8h3ZTGPZYrM2noapUhBzKBLcrOZfuOVxMiSkzPMeDDihDGqoVDNi8KMaemiPauPvuVZFOV1E4vouusUuApYgHAaP+JZLGJDRjLbSgmfGjQc+eB8WlmZxc/0quoMqZpcmZcXQUzvSdHOq3U+mkcnm4XH5hC+VzTKV0AGDg8ZjBzAbimBAnwl+lq2ONKVksLu9XiwsHwCbxkKhhNXrN7C+uob45hYy2RRsXiPsPjcmIgtwB8Jw+F1jMnevhMT2NkatEax6r3jHO21u5PJpZItb6GkKGKltYfOn9jKStR4OTcBhtQufqVWnf4VBniXeAap2JHbHI81o7Btht6Ov7aCu5OEK2ESFkU3nkN5NIxqaxVz0MAYtLf7g9/4EUBmaZBGZ6djkgwPUz3+Ng6WYtMZVnubwB8Pq+z74AYHQKvWyuNBwB9jpMapTERjzyJFDsBpN2N7cwrNPPyvB7B969MMCxWp04/AODmlnzpzB977/JDQaRQg00zNhRCdD8iDwQqTFqNnowXBgQKcFkWW5XFr8L3/4+3jyiSfxD9/8PswGnUCT80uLSGQy+PDHPopipYbV6+voNFVsXk/AOLKJMT9gQ6mlYmbxiMDtBuN4X8vksP39JAaSodtEKBKSS4k6+GhkFhubu5gIzcAbDKDcrUFr1kOnNUIzooGMVjSZ1KzSLlI36MKgNGBGA8NWEkGXgg88dBfUfgH7hRJSNS3euLYDd3gOMPsBgwdthfs0PyrlmjAXSUyiWxWLnfjutjsyoYs15L8s6OpQ4OOfk7JY0K30zR505M9gMee0Y7GYZP0h8iGrgkYzj2tX38bO9ip+49d/GbG5ML71rb8VzbOfWdp7cXH/o7SsO+jLZc9cdkaZ0nSBLG8WI+7PS+UCtrfz+IM/+BK8Pg++8Y1vyKReLjHYIoMPf/i/wUMPPYQLF97Eyy+9ikAwLJ0h7XnvuvsuuRxqjapA7WLNaRiT1xgC8vB73icTwJ//6V/AZXdK42a10zTBIo6Der0GjXoZXp9LijuTvbqdFlZv3ZKCyHUFz5vADQwjHw3hdXukERkM+giFAsL14N/5mlh0WSB4UTGshftEnzcgVsN8ABeWFzAZm0B0ioZK4ymEu/k3L76Fl19+VZoSehXQbIeTPdcWZKKzE29RjtdrQx21BTlhoZemiHI3JrstzMpurJjLSkPC90oPBO6YFcUo4RxsGo2qgmalISx3nycMo96M0GQENzdWobGo0NpH8E9YYXFqce7eE/DYLLjw8kvQj2i7OTkWTgEAACAASURBVEA8WREuB3fvJosD+XxJuAZLS0vjwpRNy+tlMSfm1KgMJJziySd+BOYZaIc9FPJZeLxeaVx40ZLQQ8TjR08/jVdeeUVWNZHohJiCUA5YrlTw5sU3cOPaWzCoDfhoqbu4DKfXi1Q2J79YpAVuHDADgHayGkGKCFmT6DY/Oycqg1q3KVwXrobIwamIf/oAjWpbXM6Y18DdZdAbhscdkImTz7LH7UImlZYCzfCKlYNHBDGU2NtyHlu766iQSGgzIBjxyPcQ39mSPSy5BGz+C+k6LHBL8AlXg1zRUV7UGXZFy18olgXx4JmgoyDdF5v1snzvXLGY7AbYQk7obQaYHDZB+vojRZpnriQ1AxWdakcY2NoeV9X6cUGfX5Si3lUVpItZ+bx4J7qdE3DaWdB5jq2iBdeSX6OScNxAuZrEzs41JPdvw2gcIRik7zvzFxxi6ZtLteB3zcHrZnSqVeI8WdBD4aBo+MlVqTCeldJWOsIp9HinUcl4hy6yxVpTDFSoIOF0zib35zt0himJE5zFKKQ4n9cGk7aHSi2DWq+E1qiM5rACekbZTEYo7QHeef0aivEy9F0jjIoVlUJdmjRBg5QO5k/GcPbdZzAzP4nVtXfQ7FYxNRsS4yEGopDVTWdCEnNJXJ2ZjgmyyX9utnswuV2YmZmTgq7pDVHNFzFsdQQ9tDrsyObyWFw5iOWVA8L92VjbxNXL15DYigvXa6BpwcNY5dkVuIMhmO1WuH02DJUa0nsJ9Gp9SXWL+BZFhkq5Yrm1j2YviXqngH5rgEKmKCu8iWAYDotViLfchxu0RridY44SrVq54qRNOUOhGGPbVVuoKGkJbWF9ZWhNt95H2DeFsD8GzdCGf/Mbvw+tYv3/X9BPf3RBfeDB+1EoF1FtVCSgngW9z0lRoRWiUya6xbmYsL9feuElyYemfI0e5OwM+BBxQiehjkQKTt7UsqczCRw6vCxMv0K+JHGXy4vHkUqWoIVNPN+zuXV88Qu/gv3dDJ568lmB8mdjCzL5lesNfPKzn0Eyk0e12EIp38LWjT0YFDuGDcBiDaClmjG3cAjBYARDhW5r41hEypB4yRuMqpDiKKdiEg5ZputrcSFXHDl+DJVOFdCPD5iO0rIBBBrTDrUiNdMO+rASWhvU0CrvQDvI4aOPngUGJdS6LTQVG5564U2EYwehsQTQ7BmgMXMP45VLXDNSBZrVKEOJ+uTPaXSZE02PbaPozvnfiMKQTHcGKXA6HwzHE7rFhCYhshZ3uxqJPHQ4xtKSkco91ACTUwHcuP42zr/+Ih5+91mcOnUI71x7A7VaDkcOLWFj8xa2tzfhcNpRqddgtzmwdGAFb799Cd4AXfUmBHbnbrTbbeGd61v40pc+LfaoL770U0Fe2LxxgvrcL/2yaLV/8IOnxO/d7Qlgc2NLOuD733U/ak1OSRW5dJkLwMme0y+hoQfOPQC72Yk//fqfibSENwWLtDzcdMwzk7DWEVkX3ysdpciipxlOtcKCTzhLTNwk+pWfGc8kmxDK77jaIfJACSYJMpSysbO327j/9iAcjmDCP4EbN1ZlhbB8cBnzKzOiz2WzwiLGi4B//dxScW8viWyGZ0m5w273y4VNdGqk9GCT3XlP3AkJXbIokf197v7TOH3vCST3tvHk97+Lra0ivD4zlIER7Ra9uYMCubdLJXSbLSG9TE/NgzTJAVTkqwWxlS020whEXYgthDEd9aOST2M+EsaJw8excWsbX/+L/wtWux+tzgArB49iZzch5DR+/jw/DMbguTLoTNCDxk0DmHROKeg6Ea5BCJVk7ZPAxnPF2Ey+x5+9/ipee+01cQdzud0iy5mZmYYvGEBiJ47zr72IfGIdBu0Q0clpuP0BJNIpgZBZNMiGFj6D2YBhv4NOqyn7XrfThkmGCc1Moj5oC2dAZZ52r4XdrS35Liwmh2ioiSYwqCLgCWNuel6eD1HNOGxC3izkilhaXMGJu88gHJ2UZqBYLSLFONLkhqyd6G6XTCSEH5Tbz8vkzzAbhoLoFDvCwahIv5piFVpEvdNAr6tIY8SdNwsBQ5M4rTbrFSFtmgwa2L1WmH0WGN0W2aOTrElDKa4gWdDpE96ptmVC1/e14r1A8ysW9IWlRSgajTjL5cs1ScCz2wIwGn2wWX0wGJyy6hnQOlntYTiso1jZxe7udfHGsFq1CIWdMBtVmI027O/Sm6KNoGdeCroONljMDgmRIQ+BQSFM6hIzJ0WRpD1KChmWI6smrWnsEFepy+fPFZEwxT0eKaqSY2EhAVYnfw4hd4/TBKdFg0Yrh3KvgGJzH7V+Di6vBeFgACZVj7W317B3K4Vqqo5hXUWrMpAmTa83oat2EFjy4eQDJxCLTWM7sSWrw8mZsKx9aY1rMhnRbDeEnNtpd3Hs2DEJsdrbSyGVzWBgxBiBCEVg0xvRKdNGtSF5GZzQGfNrcTgxNRtDNDolRfPalXcQ39qRiGpGH/snQojOH4TTF4Dewqx45pC0UcplBWHpNQCffUqGRiI+nUEB5fau2MrWSoxmbQlhc8IXgs1kFRRy0B7AqDcIP0PY5zodguGAhPxwyOZM0lHraOpLMNhUUKLFiGM2Vk6zF05zEG5LGL/2ud+CVmFiI7Pl9aJW4b1Hlvv4r//XhP7wL59QKSVIZ/dhdbKQ9yTPmNAKtXIsxufOnZWLk7GmvJgvvH5e4AGy1EmE44HgpU9d7oMPPigyC7JTn/gv3xTmNVN6eBFXSi2cOfVulEsdsfGjkc3N1Zu453RMEoXeungTizFOjyu4eOkyhhoNPvb4p1BpUPduwM0rG0huFhByTqOWpwMZ4J1aEMidcCX3f5KmRlKC0pcMYJvdjERiWyYrSmu6HQW5fAW5dBUHDx+C0WYQX2ayB6VIcq/YpaZJJ1pK7XAEux4oprbgMvWhNJM4d2YRIZ9Rmp62xoLvPP1TTMwegskVRbbUg9biA3RWmfrtVitqlYrEOXL/xC6Y8quu2EpychlLgARyp37xzoROO0MS+xjDKC5Pvc64Y3bQp5wMebqxDcVKkMQfrbaPVHIT+cwOlpYmMTHhxDvXLuDdD57FMz/+vkzo/lDwjrzCgdjcgjCCCYtyIub0z/UEixFDP/7VJz8iHAoSw2gYxFxxXs5f+Pyvy0P+05++JIEOmWwRrU5HLvtjJ47JeiWby0FvNAjzk/tEvm767nOSik3G8PWv/6nskA1a/S8OZIemMqbxYXW57cKGJp+DkzNfAw1PiPL0eooUdDaQEk7QI+Gkh8WFmPwcalx5FpVBT1CC1392XhoTpiGxoLfr7TvOWT1BozRGdXxJ3YHHuKsnRM/fy/33W5cuy7TPc8WmkNMaO25hXevUO055I/n3RF9oouT0WPHAu87ggXffg3ozj42N2wJf31qrIDLhQX9AGaIeR1eOIL52C8N2F+pAL2RNOqER7h0w7tKmhcExQh9NHD26gFIxxZkVn/roR2EGY0Qd+J3f/wr6zFJXdQhHp1CpNsSximeLOmmSoLjvZxSjWU+TFQUGvRPf/8dnRM7Ggr6XiEtBJzmRnylRG/IiqOveSewikUzAaDJjcmZKPhdObdKYVvO4+ebrqBZzMDFZzGHHbmofG/FtkUiSVc2fzfNKUhoNlhwWI4wGxiQ7MDMfg93vwciool4tQKPpY2vjtiTezc8uir2ryx7Ci8/9DFBMYgvNokMpLX0L2GCSKDc5NYPTp+/F0eMn0e3RCCeHYqWAtfUbCExQjupGfHcTN965hux+Hm6nT5j0w64Gas8kZEQ6b+VKWRTLOZHbMVCGkLUGY+InJ3Qt/SfaDQlNItdDNY5gn7DC4LTA4nJAb7ZgpNOJeRQnXU7nlWwZvUYHDt4HtEweAHPz81g5eFBks6l8HpVaCyPVCIPOARV2WMRIxClrLYX3MajaoQX0DpJ7q6jWknA4dJgIuoVxz7YssVVAKd9DNLQsBZ2QOxFLQruLywvC+CbkzphsHTkVvZ5MisJI5603HOdtU9rH895pj81S+F3rDJSrmoXlLn24DqKhdtkN8Ni06PZLqA0KyNSTqHYzEqpD5ZLaVdDOt5HayCC3UUCzSB+AIfptRT4LxTSC1jvCodMHEIvNid04BwsaPdH9k6+LyEIqk8Zbb12WgKWTJ0/J883mm/nx6VoOXq8bsfAkgi4Pho02KrmC7LBpPczVwvpWHHTnOLByBD5PQFQ22xvb6LTrMFkGsLoc8IVmYXa5oTXp4fCZYTAxtImvuYF6qQebnohECFrDEF2VSMQ+Gu2SZNx3Wn15Px67C1a9WfbgWkUDi94kdq4kjGt1OslKEWtsPeO8Nehqmhg6muKIx3hXdaDAZfVA7fPUOTEdWsbnf+W3/78LOnliIo82/DPkfvbjKyoh13K1BJvTjnKtBK0BYsTPTpgs1w996ENSeLgXmpocO3LdvnEbO/Et7GyvSz7u4cNHhBX7yCOPiGXshz/yCC6++Rpe+OmLCAZdCAbDuHZlDQeWjyLgmxb5GtnwO4mr8Hkd8Nh92L69i8nwLLy+CVx+5yaiM7N4/2MfRjpfAUZmXL20hkKyAZcpiHqezmYKDt59WuQGZK+OYSJ6L1NCRFIcXchG2IlvSBY5M7vpO02HscR2Wi6lxaVZdAYt9Onfzkg6rrTpyKPoJFDAMKKv8gBrV97GseVJaPp5eGwDnLlrEQp66MCAf3r5dZjdUXjCi8iVh4DJg96QtqlGsWJtNesY9bsiExF4eURmPVntJFFQF6/KZcGCLlGHw76Q4kaMPCTDVztOeuMv6lIJT5Ihzyl2pB9JbGXAZ4fLZcKNa+fR6ZaxGAshk9nGF3/9c/ijr3xZ9NIs2pwe6PLEqXV+eR6rt8d6UMLFXE/Q5Ifxm+95+F2Ynp4ULwI6ju0li1hcjODxT35KHu6XX35ZpiEydomoEL4j+5VTMT2uWdSJ3LAJ4F6WKXIkL509eRb/8T/+GbLpjBTlIc13CFUOOmMmtEaFy23DgZUFVCplKZw5yqCYNQ8teu2BtLeEEvkXiwOT8e4+eZc85M8+/ROcPHkUwZBfmgk2noSf23U2exqk97OyS3vfw+/HW5cvIV8vwB/0i3KDTHrZlzOStd+XSaVeG3vEc/JnHgFfMy887sVo3kM9NSdQtt3ye3WAy2OTHIO5xQhCYTumZsPSEP3DE99FpQTZA3o9UcyEZ3DtzdckbIVGGSF/VIyP0rm8ZMXDpMIRZNjEdRw/vgSP2wKjOsBkMAivxYrDKyfwx3/018gVm5idm0c2X5bLOhAKjc1BqiXZ1/H1067YYnCg22R0pxNPfuvpf1HQOaG7pQnjWWDkLeHyGzeuixyMe3ROq5Mzk/Ldc+pjJrzDbEBxN47Ezqa4RdJZbTuVkMmJe1qnx4VmqyW524SqGRTEQm7QaaBTVXiDfqzcfUKaaqJJGm0f+6kdpPYSiM0ujmVXJj+e/sHzyO/THz0ilr4erxuq0hMSbmAiJFG9x46exLkHHpLc8r1UCq1uE+sbqxISZXdYkIhvSmBNpVSXdc98bFk0+SzqfN7r9bK48bUYVmJiMSQCxIZRFcMcBlKRgMmCbqWOWDtEo1uBe9oFncMIg80qBV1vpl4YqJVaqBWqSMfT0A01CDp80Iy4T20KmnHk2HGZHEmQrbU6UBSDEJ96fT3MFrfI28hD0GpGUNU2Ou0c8oVt5HJraHdyUtADPqc8t3RKi2/mUSsrmIkclD38oKuV+4c8kOWVJYy0GpF/UVPvdHmES8NVKKWtpFgrvZE8a1SjsBEfDsaoJRsCOsUJadSoFTIWBz6y3ANeG3wOLXrdIordNNLVHdSVItxBKywmPSrFMnQdHWrpJoo7FdRzXTTLjLXtQ0MZpdsA+7QRcyuT0ixz5cdBhQ6NDD8aqapEGfM5vHr1HTGWYjGnQRNRp+1kApvpuEjpFiJRxCJT4P5pbzuOarEErd6IpeWDuHTlKqpNhlWdQGxuCSXyI3b30evWEAyaMNQMoTd7wF3ByKiFw2OC3syI5RIapYa8Zu2ITawRzU4ZXbUCAwuxYSSJeEwa5TPMMB4TjNCN9DBrjTKkMsGPslZO5DyrdB3Umw3yHA2NXaieDjSmgaB09EMgf6tT68Gi82Bp9ig+LxO6Vc7qeELnNfbz/Tn//z8XdH5Omth9HvXuUyekqDS6DfG8dfmd0hnRtpGXAh/eQytju0CGyVPnZ9AYcP3GNYGfHA4bisWxsJ2pX4ViBufO3Qu314onnviWSKIYpvHqK2/CYnLjntMPYnMjJcztTH4dsbkoJnxRFDJV+XBoY7mXzmHx4FF85BOP4+YawwuAvZ0SqukuSvsNGEcOGI1OLBw9BlcwJG+WXaXkolPhxxANLYvmAOVKQS7r4UgDp8MvWcSZdFHY2/ffewZaHfdIA/B/XM2ShawMCb0DdqMd7XIVqa0tHJqPwqZro17cxgNnD8NkAdqDIa7e3kK63EN47ghafTMUvRND1Tx2VlPJJO5AQ+iR04nRKMQZFnQazdD5mFwFKeijf1nQycgek+T4MPEXCzoneNmJMpudNoY6WlI2MBg0JMDFoOsjHr+OVj0Lk0nBJz7xGP7qL74Gu80qJiIimbJaZeo9deqURFkSaifrkgWd3XEyFceJE8eEIEnr2DZlZEYjXG4nDiyvSNd+/fp1JPfT8oCcOHVSpqJGuyFacELtuXz+Tn76+LXbLGMntI8+9hH8+Z/9JXa24uPmpkMbUbMgKvyuVN1IJHn3nbsXqVQSiURCLpgexbs0BurykuMDYZXPwWY2weulP/WkTBgv//QFYbjPzk1LEaVUidPnkYNHUKs2RLL2g+8/hd/7nd/H5vYG3rhyQaBm/sUiLZp83dhpisgIpWfspqlHZ0HnhcNzLhO6niYPI1FQkIFdro6bJrOdUZuA06vH/GIYx08eFBLY0z/+J3zjL5+Dz2fCg+c+KMzza2+8LqudoDeKdoNWjiaUyeY1aKHoB8KEdfvIv3DB77WikEqiXSnhd3/zt9Brq/jyv/9z9PpanD5zFjdWb8HrDwqj98Chg6I44cEiLN1t9WHUOzDoMgLYjm9/80fQ34Hc9xJjyJ37PUFqmBOvKrh87bI0mJvx7bG22mGV4kmHOE58arcNr8GIZHxHXB834ztYj2+j2euM10tmg0z6tCNuNSpCfPQ47HBarRh2emj1uzj94APwRwMYDEimqqNWzWJna1N2k2aDE9PhJVy+tCqWrQadWRLaJsIBjJQO4nvbsNod4hgXjczgg498BF5fSM4MuSKJvU1puDTqQHgkNZL1WmNmMP3/6TlB0x9yLTjRl6p5KBiKWkEZ0ZehL4gJ/2yjRi8Qf6dZk/PJVUu9V4Fzyga9wwQ9pXNGI4xWhxATW7WeFHSy3PWKDgFbAMP+UO7JYCiMQ4ePwuZyQ9XrUG/REpg+GVr0u5yG3TCa7GN3N60qcrV6PYVSYQel0jaGgxLsdggyx6JLo53drQLqFQXT4YNwOyPiN2CxOnDo0BFp8FiI6WJnsdpFKkr/cPI9DHoOPcCwe4fdnitKAzh+xsaIIid0PhNDujgOurLTJh9oMuxGxGtCo5VBqhLHbuE2OtoqJqZ9Yr6TS2XRKrSh1FSUEw1Usx10aopEumKkgzfihH/JhtCMF9GJsCCsfO6IiBRyeWnAD6ysiFqEslnu9okm0xZczI/2trGVSUixjIUiWIktQNftY/3GKjJ7aagaDcKTs9jP52G0OHH8rlOyg69XW8imcvh/+HrvILnu60z063g759yTI3IGATCBOYgUrUBakmU5ULK2bK+3tvaPV8+1b/2ebZX9bD+vvaUnB8mW/GyvvU4SacoCCTGIYkYYZAxmMHmmu2c6x9vpdt9X32lAtrdcO1UoiiIJdN/wO+d85wvdVgVur4ZWR0Xf4obOsCyTDsVjgMmiisU2Q2WkAem5xCckV8mgYyjCF9WFNN6qG8UYSa000G32YOmZ4DANwoAUrjE0I6psToj1OJgkyHWFG16uuJQuDKE2euaWrFgNPTYIQK+lI+wdwvToAXzuU1+EsW/7XxZ0nkkcXqSg73o4qtMdjg8GC9qthZvwBN2yh6Rcgd0A2XNHDh2WDNzbt24LK3t0aFj+mdblVGzA2bNnBa47ffo01jeWMTE5iiNH9+HtH74pU9rqygaWlzZRKXXw8OmnsZ2poNttoVzbwOOPPQivK4h6sYX1lQwuXLgKtdOD0xvEF178OaxtZiW0IbNZQzHTxMZiDrtG90sn64tFYHGSYAWxAyVhggc7oUar3ShaejJpSVoikcnvi6Le6EhRf++ddzE9NiKJcG6fDa2eKjA9LzyLMaURXnsQW0vriPl80JtVBBw9VAvr2LsrLvCpxaVgu1jFmbfOITKyB7AE0dLtMFm9EilL+Uq/14VJ7995MQwyoXeY1S7NVk8K+oDlTlIcuQuUbg0gd0KWbKQI3UscLGG4Xm+w0+LeX4g4bWjtKixm6tb52atYW7mKYpHxjz3cWriB0eG4/D5ycFsVcWuamJwUH2f6dpPI1WhUpGjv7KQwMzuJfGEbV6+uIhw2D7TX3S72798vEy//+610RsJwRicmhV1MBie7a5pyEOkwWweEHWpyeRjzwfu5n/ki/uBrfyRJb8L0bBIas4jrUV/vwqzQK9uBx554TJLT+OcUi2V024O0t15HlwNTpntNg8tuG6SO5XakwKfTW5jdNY2JsXFhqxeyOZm0Dhw4JPGlRw8fxXe/+z1pRNhgXbh+SeBHHmJ3EQVeZ/5ed2N1B3v5pBR0Xoe7rkxcLbW7qrjjERkiy1o8F/pN2Fw6YsNuuDxAYjiEZz/+FHL5Mn77//4aCsU2HjjxlOxUz739JsK+APbNHsKFc9dQLXfR7RvQZoNj1WH1mPDv/9OXUW/k8cbZf4Sx00Ylu43/85f/M5bmV/G1r/4VgqEhkVeR3T46Pom62sBzn3xOYoh5bdfXNlEuVMVCst8hL8GDv/6zl0iJgwIgtbEp8h7u5QYZCF20u228+8G70lQWq0Vh7Hd6HUEChkZHBge9piFotaNRLGJxZRk//OA9XJm/AbNNEekdfz8Wx6bagFqrQmu3EPK4kYhF0VGbmL+9iL3H78HU3ik4HDpKlTTMpi6WFhdw/v1rsFkUTI8cEIJXYaeKfLYAj5MrkYDo/9mM1tptiayk7PQTn3we+w8cw9rmhpwB6cwGrGZa15aQTm0IumXQdGlu3C6/wOmcwPkcVepllGs59A1ElGzoM4SqyeZRQTSSlIK+vUNrzgLsdou4s2mmNgy+HuxBOywOukNSgqLI89nvGNGqNqEWW9DULlxGWs+2JdkuEosL5G5zeaA4XaiqHXTbRqhtoxR2hyMIq+IQpETUys0SisU1FPJLaNS20NcrUKwMlWIwFq+FgtR6EaW8hoh/Aj5PHG5XBPHYEHbt2iMhWFSzMPq0bzSJakg30K65JvHM0jSoXYFtCbmzwVGsNBoaSDn5tXje0JWPwxILOlnusbALk0kPGuo21gq3cTt1DQ1jEcNTUdH+UxFVTJWBmgHbyyWUUg30mmbUSzREsSA+HoJv0gJfzC7RuDzX3DRXstiwk8nKcDYxMYgz3tpMS9PINd/Ro0eFn3F7fRVL6QHZdzgYwv7pXbB0+rhx6YrE2vLH6Q2gbzAhOjyOw0fukYKu1ttYWVzDTnoFXS0tk7aDhFSnGx1TBwaHDqO5ITp1FupqsQm9xxWfGRW1AM1cgTNIb3YrWlUjmjUNtWIV7WobdoMCn90HFy3IdZ5XNMHpiyqHAxXfLX/Yj3A0jr6tg7azikavLCRns8GIdr0Nh8WDqaFZJEKT+NTHvwBT718U9B+x2wdDCAwkpf+Lgv7YF47qgusb+sIqzmS3+e/IBSO0S6iWhSAcDMhLQqYhXwzmdcfiEdlDDA8n8P7772N1bRkf+9hTeOfdN3Hw0F5x+pqbOyfM8++ffQsWqxs7qQpOnXoETVUXpy6ztYkfe+4ZVAtVlIsNbKykcHluXop5pa7hs59/EQazC7ksE6w2UMjQdayJh04+jk63DwMtVI0mtJpMnxnY4Em4CGEhnwsr6yvyPVjIyLYO+GlZW8Ts1F58+N77KBcz2L1rAtFkQCz/Wpoq3vAwKlCrHVhNDsxfuYknTz+Caxc/QthjgaFbQShgxq7d45jdPw1V0/AHX/9LeMMTMNlDqLPLdoRQY+NADJYWq/TgpYSHGbaMvqMdJ8kRd+xX2RzdLeg03CDsThY3DxuBOWlEohsHHvXSuBhhIunC45V7FI/7Ucxtot7YxpHD06jWMnjtVUZyViVAhfCwxWoSggx/r1K5LNeEbnRUBCSH4hLuYrEakc2mMTo2jNu3F4WUx1VAKpWH1Qq8+OLPYv++gzhz5oxM6YQrCa8ShqO+UtM1gWmZmczvxkaKxc6oG2n+hv/wi7+Er//RN3B17rqgJuIVrdDnnvregQuZ2+fEk08+jgsXLmBlZQ2lUln8CcShThvYUJKl2+m2pTicPHUPXv3eGeEHsDFwO52YHBlDu9nCUCwuqAR5EVwR7NtPieY2/vRb38bwuB+RRFymORZB7uj5mXiNme8ujn3driASRKxY0NmEkOS4ubkhBiJEsHg4UytNMx0a85RrefgCCvYdmkStmYVi13HPyWMYHh7FO2+fw0cfXpa1056ZvXjtlZfF8vjeex7FS3//qmQcGCnpadVhcvZhcnTwR9/4r2i18/jN3/hVfOzhx7B4/SYO7T4EvzuKP//zlzE6NouFxWVJmJqe3SWTzOd+8rP4kz/5Ovbu242l2ysoZMtwKkGxFLVZA/jrP3uZ57TkEmS2tqSg89qRT8AdcrOp4s2335B7Q9icighep+TwELx+v+zSJ4dG0K3UYO73sbS2LnK2C1cuwRvwIjE8cqdJ0yR0gvvzXrsFv8uF3dMzaLdUvPvhe0hMj+HA8QOIxLwoFNOIR4PIpNJ4+Tv/BK89ALcSnpl3JwAAIABJREFUxP7Zw2g1+licX6RJMvx+D2DoSHHJV4qyvy+WGnj+05/Bw488IZM00Ra629m5FshnkUlvib86DX8KOyWYjVY5L7rdgU0nofZSrSBucFw30vtCp7yw1kLAHxbnsXajjnKpAK3Tht1mBu21q8YSvDEWZo94CLTaXI9ZYdFt6Lf7MGkW1IoNMZdp1JqimGBzOLt7j5DorE4vqo0O2h0Dmh2DkOPcnpCoDfhe6/0WGo08ivk1FAqraDQygIF52G1RggwnkgLP76RryG0zzCkpE3oiNoHZ2T1IJIfFj4BTLFU99HBod8kRsMn72VXrMJOgpaoiDc3u7Mju3kEDJYdTziu6zAm66LQLikN+BP/e7TBh70QMnW4eqdIK5jcvSVLa0HhYzpz0ehrNYhu9qhEb8xlkU1UYe8ylYBOhYGgqjOheG1xBk8gCDX0j3EpA1A1bm+RUmISAy336xsYKFhYWYFZsOHniXnH7XEtt4sbGolgDRz1+HJzZB0tPx/WLV6Wgc3Xm9tL5zYZochiHjhzD7t370Gn3ceHCHC5ffBe18ircPgXJsQlhu3fMOtO1ZVdOPgxVFERVOODZbAo0NNAzNGB2tEFqIT0dWjUqVeroqhq8Fg/CnijcVpesbLlDJ2HXaLbI0FOt12XVxJjknrWLXHcbpWZWnC0VkxHNqoqwL4rdk/uFP/LCcz8NQ88mVrd0Sfy3IPd/VdDvfWGfPj4xcScm0iyHFyctang5wrcIkwW8kn9Lxjvh2VI+L0UmnohK/iwn0HR6E3OXP8Ajjz+A5ZVbSA5FcPjwfklUW19LiQtUtdbD5moWbk8Ue3cfFb1jvriFhx68T6RwL3/nHzE2PI6lhXVUyx24XDE88eRnUKno8msrU5a9+dDQhDhKZbZz8Li8ApHzh4cvD2HW0LvuZZw+yXDmlEXIhJM8dysWI73UNbx+9hVEwm7M7J6Cx+cSYhbZ6SQXMfc8tbkDu9kBNz3MtTZ8LnpCb0DXGviZL30eh+/Zj9XNVfzy//HrSAxPwWj1w+YMoa2ZoGmExe1CimBTRNhWCG5aW4oSP+/dSdBs4s1X0aiXReJD7TqvNZsAfna73SHfral2ofUG+y2rlVaSDjmktG5dctLrtQz8QcLQVpx97TtQWwX4/U7RzvIBpRKBmmI2BDQTImueBgW87yTF0f2M5jK5/M4AKnc6Jc6SPyMjCfzy//6fZQf9zW9+S7T+HpdDSDKUxpBh1TPSqIcxj134yJDt9zGcHMZOOgeLQcHPf+nn8d4P3sfZM68Lp4AwXq3BiFqr+G9zffCxZ54QmO29dz9gnB5y2ZIUcp5KvI50N+NnZZGlXv2FF57H8toa3vvhO5IqppisGIsPIeQJoJjaRsAzSK2iz/fM7l1E7vHKa2fQoEEO2aeJJB8KFEqDxDMaf1RqDYmTZaHbtWsX6tWK7OmZtf3WG2fF775Rr8Ou2KTIk1lOdj81uizovN7PfuJJ+EMO7GS3xDuAyEEsHMdXv/pVzExOw644cOXiTezbfQxWUwiX57jnTQlkbnX2UGttYWLGjV/51f8An8+EP/zaf5OQl1yqgqHoLKLhcbz77hUhVBFm1nitR0cEJZmemRDr1mgkJNam+Z0qdlJlTI4cwsKNLbzz+gUxluGqJ5NJC9GRTSSbvkEedkUKNHkRlKDdvD0vE0YoHpEsbRYlh2JF2OuXeFKqAM6d+1B4NPS9J+mSJCdyb9RaHeura7DbFPE4n5wYE+Qknd/A6J6Y2IayseJemXG9jH6dv7KIzNo2wp4I9k3vE3+K1eU1GQK4h3R63RJTWSzlhYHP54Xypeeffx5ejw/zN29KBC7RFIfNKsMI/bLZ9LFYkpuiqk0JmPIG/LITJhmQKhC3zyMwNQM2BAY2K/I9zLxiRNR4iGhdWr3AGNTRs9IHgamFVLS0YIYCu8mFLvMlmrrAuwThnDanMLXFs2PXbozN7EK9B7R6BjRaOhr0/O9TP26VZkvXOmg18kCP1+8a0tvLMNmZid0SNDUU9MJjt8Bld6OYb2Mn3YDDxnCpWbG2DkcTQnRsdzrQ0IXBYobJwnUCpKhD02Hn0q/bG3BVMhn5q0g4FXrhD5zPWA+shMK9biH2kkxHdJDUkbE4Ja9NZIqLuLTwDoqNdYxNReFx2rC9lkE930EhVUd5pw211kexqKKudhCOxTG8JwzbcB2uoAEemwtuiw9ucxDtGp396OroRHw4hkIljc3MLaxtrQCaEdOTBzAc2Y1Gp4nl7HUUaxmJYJ0anoSLA9jlG9ha3ZLaIKZEFgXRZFxWDfQC8YdDmJubw9Xr55HZnIfHZ8HwaAxDE0Owudxoa2xinGL+c3tlGZVqFmo7B5OVjpI8KshDUWCx0fedhG0dzUoXZk1B2BmDiaE0JRXo9kSVQZSW6yfWKTaPBjNlaw5BdzdLm9jIrCEa9sNqMYsdcjwSx+TINEYSM/j0xz8HQ98OI6d0KegkEvO97d8xTzPJWotDiqStHXluWn/88ccHXtz2AYzJf+D1ubG2toJz587B7XGINID7UZKeOPHSlIIflmSRZDImjnBvvf0qjp3Yh1uLV0QusnfvbpEOXLk8j/UNdslFVEr0jlZx772PyuS0vraIQwf2yZfhRDY6NI7VpU1sb1VgNgWwf/9pKNYIepoLO7kGaq2+7MzouMbJXzE7hC1NAhnhTh5GQhZjHrmmoVAoydTFHf7AL31A86d8hDajFy++g62NZQllGB4ZEkYuCy+TbVotDUu3ViWpy+ckXNmG22GRjGgDuvjxz30C9z96HJvbm/iV//IVBMMJwOSCweyEptFnzgIYbchs78heiL+vTIudlpi2MF2NeNZAVsSC3kSjURSPbLM0VTX4/JSv8E1nV2yXB4n7mB7T40yKPExupwsttSJGM1alh0aToSi0dywhtcU9ogFar4lmqyos+bHxITF8Yee9s03zk8rAVKJRFSIaCz8/ZzQWFkhdngevF2NjE/iJn/i8EMsIW/O/o4GE4rCIA1KtWUXP0oc/7BVpBskqdAgMBUKoV1ToXQO++PkvYv7aLXzn714W7braU6GbiVh0EAw55TN+/LmP4eqlK9IIaW2medXEG0BkbrLfZF55ExOTI5iancSx40dEFskGsdNsi0zIohlhJtRVb8HrdElBrlRLGJ2egNlhw/sXP8RqOgtf0IsdpoW53TLNEPXJsiM3GMXfnPAy/eHpyT82OiyEz48+eE/QDIU7U2bGC2HRgFKtJDIbzdgVyPGpZ57A0EgCXa2Baq0k/u3D8Thu3bqOleXbwni+fWMDE6MHYTYFsTCfwvoGm2UFNpeGdi+Nw8ei+PlfegHRkA1/8zd/CZPuQDmvwe8chdUawvp6AWsbKXHRYlGmFIzv68zsBObmLkgOQzgQkn37Rz+8Ar97BF3Viu/+/RuiGFCsJmnsSIrj+0KSIZ9HJnGdPfuqHOrUZd9cuCkTeigahjcUEEc8vleM39W1rrB8b85fx6uv/JMUWaYzsjCQvcsiurW2LooNev9PjI6Il36hlkJy2o3tShqhSAL7Dx+FyxPE1mYWty7R/GMDPosbe6b3SsIc7y+d4Eg+i8SikvOwsrwkyBCzrcnleeaZZ6TZyG3n7jQmVfleRBZJmuy0B2cEkSF+rvxODgF69YdDUDttmaJsbqegECR6cg1DaamNNscWRf43JUZciZHfUEIBZqcRfm9IbFOZ5tbXjDD0rWjVWijn68jtFKS4UJJbo6TKapUmMZYche7woNBooVrvQdMtkilBC1FybgwaI28ZX13C+soNpHOrEsnZM/elKQ35mfHehMNqRz7bFJZ7LDKFPbuOIjk8Ca8vKKFJJPsSaWHjzWGg3eFaRx+QfjsGIXSRkMb3nJM6hwU+g3yu+Q6zgBO15HVhMaPFvNg+261IBjww8jo0N7CSuoJ6O4VIzAlDr4v1xTWoRV3suquFHho1DflyVRLq2MCN7AvDFK/BHTKK86Gi2eC3xuGyJOC1D8MfjMNsBzZ3FnHpxtu4cv28ICsnjjyCkfAhia9N1+ZRqGXku4zEhmGHAws3FlHKFBEORhD0B+U5ZMPGzInk2AiC0RAuX72EK1cvwGbuwuUxIJxwIxDyDoiNZg/8wTGEI8OC8K6nbiFbuAWrrYOAn6E5ZqljJIIq7oFCxtC2wm5yI+xMoK/qqOQqwhMhmme3WsS0jfvzPhddFhu83gCcAR9uri9KoxKN+CUumPJmv9cnBNlkdBwvfIqQ+92Cbr0jWxs04kR9OUBo/Z4M3yKPe+JnTulPPvkk1tZX5QbywSdhamZmCuvrjFI9L4lLJE0xwCMY9GN6elJeZna/FrNZGI2ReBDzC5fx8KMnBTrrG5rYQ+9yuw2X5q5Llu3KUgadroK5C7fwwP0Pw+cNYHPjtuzr6zWmYBWkoBcLDazd3oFaozvXGEbHDkJRYsiXaEsLWMR3WpHdAQMu6AdNqIzEqgFERCitK4WQHTYbFe6E+DOI/TTBYLDAAA31Wh6vn/2u+E3HExGB8UaGx+SCM8aOOdU0DPDYGU+qwm23SJQpYxlP3XsEn3/xBeTLBfzq//WbsDm9MJo96NByERYp7M22Lr7QLOg0JhkcJs0Bs1SjNeDgAGVBp+VprZaHka2AkdNBA4GgT6Z6yXmnr7LO7HH6OnM/T2YsEAoE0eu3ZCok2jB/65KkY93/wFGsrc+LY1avS2lMW6wwqdeenZnA+PgYtjZXRXrIzpwyQl5H0cTrmjRx2WxeiGKE6qcmZ3Dw4GFkMtsiGZIQj5s3oRs0KehdvQPN3IPdbYem08VuoJenJtRisArT/Plnn0er3sGffv2b8PgCqHVqcHgdkvnsD9hhd5hx+qH78Q9/+3cSttOotlGtqLAa7QN4XyJemXGvY/eeSTz66EOoqkSBNgdxghpTtEroN7roVpvixOax0/pzB51uC/5oSDTDqXwGH8xdgt3jRoV2xjqEqBQKRvHO+x9gJ1vBfQ/eK8mCfKYUi1nMVUi64z6WCBXZ24wWNlrYlPXE6pQrCqPCfL0uDh09iPgQTT3iUtCZkOe22+V5/+u/+ktsrKdFCx0NTcFo8COTqiFfaMJqtUhB7xtzeOChSTz7iXsxPhLA+XMfYvHmumRCo+NCsUT7YBfee/+CNM7UnkdiYUHSyIHgDvnWjRuIheKIhUfwxpn30KwZ4XMm8fLfvIp2W4eimJBiQffRoZG59IPnkf7Zb7zxfVlFNDtNmdC5/6NvAQs6kQo2EG6rTaxlSVLk9PzuD97G+fMfSQwwv2eRLoEtFen1TTk/TAajqCdo+FPv5uGJAtvFLbj9IRw4fA8SyTHUax3curKAG5fm4dDtmB6bwnhi0ATMLy6g0+uL2Y0vFMTS4k35TDSZ4fvywAMPiG/GoLHnyrAm5wq9CprtNigHZSHnOUflBA2PKFOMJxNo9zTkKyWZPqm9JxeE7x45Qwxb8bjdUtT7nS46tE6Firy2A7PbgJAvIiEzjQoLOg9c5nZ3UMpVkEntiLERTY0KWa6ubFLQXb4gbP4IMqWqoJcWOgWSbc18xm4Hxl4TaoUui1lsrs0jm18fwMGKUTTh9GvoNMow6xZk0lXUKn3snj2Oe46dRjg6DIPRIqs1oiz8xT068xOarTaHc1hoStvuoy3Z54P3nDbULNZsTPncy/rB6RC7aELulDPzOvH8pdV01OtEVyuj3c+i1tmGZiDHQBfr14VrCyIvbpV0qFVyGTriLaKhj8QoJ/QYev46fGEbzFQW1XUE7AkMR3ZhJL4fieQo+uYOtksruHj1Dbzz7vfRqLVwZP/9SIYPIJsvoNBeR7m2Db3bR8gXhqVnxvryJrq1NoYTYwiHQnLu855W1LrIa6PJGOYXbuLGzauIRdzw+83wRRXYnWaRlFkVL2LxWURiw2IAs7ByBYtLF9Bs073QKoqqRg2iqur0m4I6sZjT7IxJoO1qB4WdPLoqw5n4zx1iosTmmOqCNi2x6ZAZDiKnVrC8fhuhoAehsE+QH7omOm1ejA3N4Kc+/+X/ZUHn2cOCTuWNFPQDT43rJPVsbLKDHuRh0xyDhwPZzYR92VnTV7xYrImu/PjxQ3LAU9s8MzGJy1cuYiO1CosCPPvcaUxMJrGZXhbPcRbW7W3GVdKlhzteA+YuzIuX+vDQKLI7G9JZr62uyMQ6MjQOu80nVobrqwX4vRPYs/sUFFsY+WJLpt7unUQyEq5Y0Mni17SuaObZjZGpy2LOF1fMW8x3nOBoZchCK5aGVOBqcDvNeOsH3xftPGVuXDHQUYykGb8/BK8rgJA/LGEtraYKv8cmqVfl4o7Ew/7yf/lP6ELDV379t9DuGuD0hNGl1I2tpcmGYllFs0Vpll3Y0NRZcjogbNzv8dCxDCYjM13qmqiU82DQOwu6REaajQJ7U6ZWq9PIp4BqrYGebpL9vNvphsdNyRo1rB24nQquXZ/Drevn8dCTp1Gv51BvFGBAU6IvaXHJoJepyVGJunU5FbHrXV65LRAl7wVhV+6C6d8tpKhiEeFwRIwZuGceWJo2pKjls9sy0ceSUXiDXmYIoN1riUNYLBEfsHA7PQQ9QZQLNZw+8QCGEqP4vd/+PSno9a4Kq5P2wCrMFg1Hju4XFvO3/uRPMTY2jkqRkh1NNNRi1COEtR5sdgWHDu3D8y98Ah988D5u3V6EothgN9uEjGLs6Khs52DtAT6HC/ncjhxGNDHxhPzi7PXmB+9iaaOCsamgaL9pTPLkE8/g4qVLOH/xCp5++mnhivD7cuIcSsTw0nf+ARaJjTVLqhcz670BjxQr8gasCslDPWS203B67LAoRhw8tE/Cj9hINWs17Nu3B2+98SbOnHmPUeHwOOMwGQOoV3XUG4N4RLONKo0S7ntwEsdPTuHwwUnkdrZFk+1xJFDKdnH79jbc7gg++OiihFCwcSVcPzMzgemZKTEUunbpEsKBMO498RAuvH8d89c2YNa9OPPSm0Iy5M9WaksKOu81C7qsdtpNeS7S2xm5l/NLtwTa84UC8NCda2JUmh0XLUPpeEgPh34PywuLOHPmn5BObYrLZLU00J+nNjcE+ib/ZngkKZMvTT0s7hbylW3Y3T7s3ncAE5N7YTY5sHxzBXMfXYZW7iLij2B2bFp23jfnF1CqVxGhzaaPhKyKOAMy7ZFySRqPnDx5QtYgLOpsVDcYl5nPixSP5xHPN4GWYYLbRgLwMIZGhkV9slPMywTKf5fNAP99olX04YgGQ3ApdjQbqmRadA1NtJUGmJjM9Zyhb0C90oLJoMBh9Yj0i4EeS7eWYVdc8LqZ216QtRGd8mCxwWD3oVAnH0CB2xsShjv/TKKBCtdktSwa5R1spxeRy2+hg5ZM6WyaaTDVb6vQ2jq2tkrotq04duRBnDz1KFwkGTc40KhSzOnuRlIjiaFkuPeowGFiYqePRpl74qx8X/J9Bp4Mg2fD5XFKQedagxM6uVa8TncLeszvQL2+Aw1lWBwtWBxMuWwjtbaG63PXkVrOgqF07QZQa6iot5ow2k1IjiUQn4miY1Phj7qFh6E3gLB7CKOxXYhHZkWxQE/3Zi+HVP4GLl1+HxtrKYR8oxgK7RcSdKa6hmqjCL3TFzmisWOQXACzZsTk+JSscvncEpnYymzJmi86RCXPFtbWlxH02xGKOBCM22BzGQX5oGTR5ojB7mDY1AgqtR3kiksoljJoMHSq2UOvM7BiLeQzCHj9EqjiMjG21o1GQUV+OycR2wadRkheBKMBaSqKlQoqdUo5PfBFw+ia+1hPr8HtdsDpsKJB1LNGm+cQjh+6F5//8S8Jw/3fgtwFvjeQqKhLMWfjavDuHgzvLBoOJ9N5bIMJEpAXkkQ37nE5oYtZv9mAY8eOiZSNOtAnHnlYLsxrZ8/C7QHGZyL4sU8+hYXFqxIIILCN4kYuV8fVK4vIbjdQKhBy9mBychq1SkEm6hvXrss0HQ7FkUxMyQW7dPE29u66D6Njh2E0elEoN2EwKGj3WXhV0SLTzpIFnZMlp0oW9LsJYvy89N/mQUUIXYIG2OIOejYp6JSfLK8sYG1jRWBU+opz50Q48vCBo2JyQ0tYQoZN7jeiAThsJtTrRTTUAv63X/6PCEZC+N3f/X1spXMIRkbQN1hFdtLpGVEoNQQiN5sssqfmy8yCrjYbYr3Jgs4dNlcOZI3RzEDrNKhauoM46AO3pj6QSm+jXK6I6YXZ6pAQglBwsPuk3z5/H+q52W2nt9YxOZWEouiCmHR7VThcjJ9sodurIxwOYGpqGMlEWCaqzHZKDFocTprUAJVKWZza+FxwmiHzlDA9NeEkHalqT/gIbnrhKxZxm+P+3GDui30iiye7Uk5u1L5H/CHUSw1MT+zC6XtP47e+8tuwUK5GbTxhQ6cJ7W4Vn/3cp7C1tY5XXn5ZnJmqpaa8QA4rNeIDyR5/2Hjcc+IoTp08hvc/fA/5UlG8BujU5HV40CxVsbm4CjSZludFq0kploZKowpvPIixmSlcvnUdb753Ge6gGeWyhkQygMcee0qiP7e2UhgbnRCt9jIli7t2CyHl5X/4tvAQeObn8mlMzY4gFA1IQ5kYjUHT2nLgrq2vCHOafAmGxYTCAWHjN6sNjIwOy1T7X3/3v6HbMMBhCwrk3m5RgsiDtA/dRGZyAQcPJ3Hg8AjuO7UfLVXFm2ffwUhiFpsrJczf2kC9rmErncXxEyfl/STE+sijD+LAgX34p+/9I9aWl7B7Zjcee/hjmPvwOn745kX0WjZ85398TyR5dwu63+uRa8uCzgaTLou8rksry1DbKpZWbgsZyh8OwOZwyLvNYJ6wLywwIJ9BkSGqDbz51hu4PHdR1Ap8RquVorjR8Z7ZFYtA4lztNNQiTPYGGp2KoFvDoxOYmN6LSHgI+a0Crl68jq1bm2J6MjMyLeY9dMKjdtvl8YoUKxjyIZmMSqFcXlsWxcGpUyck+5vvWalaEpieTSkJXfz/+Kyz2XcoToS8EZGlceInGZBa547eEw004Xdpbhoq7DYbhqJxOG121CtVKei6uYuWpQqzXYfXHRDiFG1q6YLmtvvFy4JxrQs3F0QrzoIuhDOHQ9Z4altDQzPBYPXA7YvA44/AQDIuDbK0NuzmPjS1CLWSQam4Ie8xmf2w6rAzFIb+8T0NLbWDnZ0GFHMAJ089hqOH74fRZEO5UpPmnHtz7sHVVkuig1kAuO6RpMJGW6yHyZth40Lr5IFr5sD8hCRJCW9xu+H0eYQMB0av2mxwOhQkQ27k8+toaXk4PEwuY7Pbx8bqKq5evIpbl5ehqX2RI9OASjNpcAftiI6E4E8G0VF0uPxOWHQdSk9BMjiORHgSHlccdpcTuUoKldYmVG1LCms2kwM6dgSdk1AUD9a2l9DsqMJRoI86Wj1kGIDUN2FqfErg68F528by+rLcV+ak5wsFkTN7PTb4wzYE41Y4PUbYPBY5Xzs9m1jL0ouFpDm3ry9DB1c72+kSinkNnbpGjRmSkQSC7rgUc6NmRT5TRDaVESSHCYx0XvWHfXLtOKGrnZYggbHRUVTadRTKBWHM07CIBOVysYThxDg+/tSn8MwTz/9PpLh/3qHzng6Ad10aVinoY/cGdT7c1PfJ1Mgu3WqWXeXjTzyKy5cvyYTCAsrOkTeSOl9Om1cuz+HAvj3Ys3caP3j7NSkaudIWXvjMsyiVt4Uco9hsCAajWFjYxFtvfIhysQO7EkK90cPMzC7YFZMUopWlZdTrLck55gEXDU/hww/mcc/Rx+D1jkLrsxMkFDxgWdL1iNAUJ/SBjSg9jwkXs8ns/WhCj0bjckOJJIt22zRgd+r0UAfzvU0oVwpiQrGd3RbyH2G2XLaI48dPYXpqjzAdL5+/JBGlyWgQ0agfHpdVdIqffuFZnLzvJL71zb/A3JVrCEVZ0BXY7B5U6k1U6x1YaG4sZiiDvFyiB7V69UfIAXfqLOjUyxYL23JjraZBljknO94TMvTpoe1yecWYwmrj9ajD7bCiVqvKpM4XkveSDn9mcYvpQLHqKJYz4vcOI4OECS83hIRG041eV0WhsCNEQrq1DdYWNKvgTtsv+35phIxG8X/nZxcHq15P/iyTwYBYMiZkmUvXLksRG5kYk10bJzuSUujf7nK4xEHJ7wnhhU9+Gr/7278viU8Wpx3FSl7idulN/5NfeAGvvvZdCbXxuANoN3toSZa0Uxy4WGx40JA9f/LUcYmJJUGNDzUnThYXv9uHRqGMciYLXe0g4PXCaWVqUxO5akFSrmb27UGlU8dqdhMXLl+S6S85PAKbzYVoJI5QKIIKzVKqNVRKVTx2+mHcvHED77/9jkxX5JhwzRGMuuCPerG9vYVIIioxnMHYwF8+W9gWr2xOPjwk6VjH1Q1XL0cOHcXv/M7vYWczB6c9AqPRDbWuo9WmPahRmLStbhbTMwEcOT6Fk8f3IZ/L4tqlW9gzcwQrC9tYW8/h+o1FtDp9PPDgabkfJP597GNP4+FHHsDXv/GHuHppDo89/Bj27jqMc+9cxqXziwh6h/C3f/6yFBnyYTa3NsGCzh+LmcWZkskezl/4CEvLy6jWK1hYWoBRsYgJD1UNkXgEXo9fgiRoe8kGlSiT3aFIPOX5cx8IZ6HfbYsSYHNjBT6PG4rNKhN1qZBDVS0AqAIW2sO6YHP6EBsaw67pvbDAjs2lTSxcWkRuK4toIIZgICLSP7p+cWrMFZjXrWB8gomPTaysrcq6gb4IsQT9wLvy2Sl3oiafu2SeYbxGHFpcihsBTxjJ6DBihNy1rsSvUoVCt0mmkkmqXo1e+3aMJoYkdbJcKKJN8qXTiHI7I57ufF6o3a5WGFdrFlMcKZotJiSmJELY5/YKQZcoBZvTSr0tUrVgbAzxoXE4XFTa9KSgG3odmdD7rRLanIC7JVQrO9hMb4glqsPrEg/2AXLId1EXkuTJU49jamofuhotWZvSRIkrWXcwrXO4EGnIwytSAAAgAElEQVRvk252NVRzZTRrlGwOwliIttyd0MUGuNuS9ETu0O+S4iz2ARHU7bJjKOwWA6tSbRNmWxeBqF3S97ZTaVy/cBVXz91Es0Fv/pqsbmxeC8LDPgQSbnHY65h5VjpAk0iv3YvhyBj8zqhEY9s9DrT6FSysX0CtvQq7A+gR9agZYeoGAd2OnVJWyJEm3ShufoZ2H5nNDIw9E8ZHRjE6OibcAA4l61ubQgiknwK9MtSWKntrl98EF+WHHh2BqBsev0/uC738xbnSb4PHZxLfiVajK0mhma0myrk6/HYrRmNDCPmHoBic6LeM2MnkUdjOwsDQKAftqjsSBMUzkQogCpWTiREMT03A4fOh1VUl/4So1tLSopj7JKKj+MTHfxzPPPlpGHoKTGIswx36YBw1iiHvHfI3dPmOUtDHT4V1wid8EUnCkj2a1SzMdkKDlCHSApKEEr7oLIaHDx/G2NgY1tbW4HGxwB/C+bn3REpRV3ew78AkAhG3aJxJRiAhjXD73/3tW+Ijjr4D1UobkxPTiISDAu/Sg53TMzvU9dU89u4+gbm5FRzcexoAHZHonASJjLRwf66YBvstWrSKa5pRIHchvvWZldySX4nEkBx0HTr5EBq8U9D7fXagukDOhLbz+W1JI+vrPXmxGbF46OAxkbnRl3nuArOmC3AqRgQDLoyNJqBpdUyOJ/HFL38Jr712Fm/+4H14AiH0wI42gHypila3L2YO4mdusUgjxM9FyE+kaKCdaRMKXbqgCYTTbFSkoNMhjnIzIge0PqWVYSgUhdcXkCAKWTHwYaFdZ50PhVHISfRHl/zwRll0rJzIVTUrjHetXwcMTRjQlrSgWiUrnvAkOzYadZm0GDzBiZOGQCTLkDDFz7tnzz5pSHhN+UKzUWJTQbifGtcPzn+I9a01eAI+mYYGTHzbADXpQ1yQCHO++IUX8Ydf+yNBHFwBxskWJOFoZDSKEycP4a//x1+g02zdYSMrInOxGOwSVkHJ3t2CzkkMuob1jVVpHPkMNWoqvZqgNVoIOFyo7ZSElEK4tFQpIc/wl6EI4qPD8MUDsAYcWF5fkwmOKw0yn8PhKAL+0CAsodGCxWTBjz3zLP7ub/5WzDJ2z8yKBMrmNGK7tIZIMiAoVTRJ5cUWRqeGpDlO72z9iFgl9qsWBfFgHGwyR4ZG8c4P3xctuccVRb9vRyFXh9riPbcBprbEZQ6PunDv/Qewd9co5i5elHCLg3tPYHkhjUq1I0FDlZqKe06cknvOiZopdS/8+Kfwx3/8h7jw0Yc4ceyE2FOu3kqhUQGG4zP49l+9gjYlNVYFG5sbUtB5XVnQ+Vn53s9duoD1jQ3kizlcu3lNCnk4FoFJsSAcDsoeMBxIwuMJSPIcORgOB+WELdy6eU3If4X8DqrlPFLpdQlUMZshLn71ahVaT4WmlWFz8r23iqEOi/rxIycwnpwWpvDmYgq3Lt+U6EpmdpdqqoTA0O1sbXMN1XoO07PT0piwoLOZ33fwgNidKg6bKA+WV1eQ2k4Jk0gscSWzoCVKF581gFg4IbbIjHrNlgrCBic0y4mSTXKtUoHDasNQIsH8Fglc4vPp8inomyuwu+luFhRNMAu62aTA4QzK0MBntpSvSDKc2WiWd6fX6Qo3pUviptmHsck9SI5Mom+2oabyGefk14HeqaPfLEDvlmFXNNTqedxemke9WZPgESIKZLrRAItciumpAzh69CH4/DGoqjawsLWaZXdLiacU9J4uhGB6tZeLFRS3s9Kc8L3n+cgscb6vQmC00t66LQWd75fFYRu813YOaUGx1B2JepFKLSCdXUGnX0Eo7JTwHYbsXLlwFQtXllAr1qTgtPoqQkNuJKcicIYVcNHQgQc2uxte+2ClEXRF0Fb7IEhs99rgiVhxe/MCGt11uDwmKAbyR2zo1kl01VFTm+j2dJh1I1y03tV0ZFM7QlwcTo5gYmRC+D4sdpSVEl2yOe0CUROJZSSsM2CC3dWE4uogGHdL06o2daQzdDM1wO4ywWojItmVHPaWSimiEa1SB26TGfFgFHarV4p5t6VDrZFH0YPP40I8ERIXQrVTE0SpLgFZGoLBMBIjw5jYNSvumMyDIGcttbmO7dSOWP8+/OCT+PxnXpRgFlOPjhF3ZGt3CzondN0oksQfTejOSeiEAjmhMarP5aIsiPnmhF2pb46J/m9AlLAJcWJ8fFJIHTUmS/mYjNXF2++8iuRICCNjfvT0OvbsG5cHb3Z2ltcWmXQZf/bNl7B75iAymTLKpTZGR8bhdg3M6/lCBEMx6D0r3njzIxw/8igWF7LYM3svVJUPVwCdLpArlKTIOdx2VMsVGFjQbQz4YFjJPzutDdjkHcTjSemwWdClwFgcgxCUHvfoOod9edGdThsWV5gtflUCZxmZeOjgUfQ0k0wgNNQpl/Jo1oswGXuYmRoV72nu07/ylV+TBK8zZ9+A3eWFBjO8vpAU9A7lKi6PFD92xpzOBAoslQbGDTDK4TIo6B3kc9vie82Czo6QDxHvA4tBLE4I3S7sSrJU2X1zwibcTuMFu92FoC+Cep3EKqtoiU0GdokkadVQrWXFdYqTelMtolhKweu1oNNh8IlR9pEkw9BHnU0WGzJeI+6AbtxYFX943icay/CF5nVk8aGxA5O9mKG9trmKYqUk3sXc6/Ie8f4wPtXr8grM9+Uvfhl/9qd/LqEr3mAAaqcBt8eCe+8/Cp/fjr/87/8f3IxKNVthNblQr7Vh7ClosKB3B4cyJ/RTJ+/BznZKHuZoLCZTNm0dK/ky1HIVe8Zn0Kuz6dOQiMaQ3kmj2KjAHw3C6fdi4sA0TB4Fh44flPv35hs/kLWC2+0RMxufxy9saRKhHn/0Cfw/v/nbEnk6lhwWm8a+3oQrbJa4x3R6Qwo5XfZGp8iWV7G6sSps8UCA04QRqdQOgu4ghobGxGSEayDKs7weqh9MSKcIQ2sD/2yrjkYzi1jcidMPH8PoUBT/9Mo/wti34ND+k1hZTKHPyN+eAStrm9h34KCk6F2+ck2m1J998Qv487/4FrKZNHxuHz56/zw01QifKwGfK4rvfft1zuPS7f9bBZ1rtstX5oQ9m9lJ49KVOYFuw4nooLCzoHv8sCsBcV0jO3Mnm5LdK617U5truHDhQ1y9MieNZW4nJSQunivkSPQkOImYShMerxtqp4OlVU5QBpy45wEc3XcMJs2EQrqM8+98BLXYFt4Lmxdq3IPRmEDsW6ll7D0wK83M8uqSNJgM3Tly7CgC0ZBM5reWbw+adcqvrFZBatjko2uAw+hGOBhDMBRCq9NGrlwUYymGj3DXzOaGWQxUM8TDEfRaHZHgcYVDhCs55oZZ6cPp8KKj6ahUVSh2+scnxLyK5w4ldTeuzKNarSEZT6BZb4pXgN3mRcA3gsmZ/TKhN3s6qo2WHNB9rYlWowitkYOp30TAZ4aqFnHjxhWUG1yfOdHparA5uKsn+hfE3n33YP/+kzCZXHKdWMh51vC85KBCYy02xNRO1amJJ4pVKEpzwkaIAwZJzrKQNA/cEiUJz6ZIQSdhjEWJxkF0C0wkQhiPh6Sgr6cWUFNzCIZdGBlOoFoo4cq5y1hf3EIpP0hqbOsNJCdDGN0Th8Wno0piYc8HlyuEWNCLZDQCm0HB2moauWxZkA9X2Ci+6RZnBU63ERYOLPDD2PKjVgEKJRU9Mvz6kIKu9/oy4epaD8lYUiB3StTYQPHcCEciQlDm52kyeMvngSdshdPbhNnegD/shC/M6OWOqGx6oNongEDQPvCnKKiolnU0qwp6dQN8Zgv8No+oSMolVYo6pZfhYBijwwkkkiEUqznxlWAqIws6kR8iUvQFILGTNs8mA/fg22ITzqS/bsuAIwdO4Ode/CU5+8T69UcFnVx52mRDEAf+cCBhTTFE9zl1mopQkkZdMYlshHmvXbuCI0cPS7IaD24+DOLxq/Vx8uS9YnVJ1i+JOvO3WASbKFer+Plf/AQy9BzOreHgkQOykx4dmcL8jTWcOfMO9u0+gY21PFZXtoU1zSLMwqTDLDeRso319SImxg/D6RxGv+dFv8fCZUW3d9dYhVrs1oAdblDkACaZjRMrX2xqlO8WTBLnBGKXiZxaZpJ3KGnj3p36UaYM9WC2EcbvilQvtZ1BlDKa/YfRqNEchjslZhnT87iBZrMMtV5Cq0mjhDY+9xOfQSI+hK/85m9hZs9+WB0OgQZ7oJ2jBofTLWx2dr78fPzhwSPTJqVYNiuqZbLpA1hZXkRfU4VMwVUED0BC3px0zYJEWARcpvRA0tfcNuxkmYNth9vlk27dYqb3slvIanq/C6uio9upyj0iirKVvo1yOYtQUEGlkoLfT39ydqNANMooSbtAx88887TsYY8dOyIvAGWFfJG50ydCw//PF/DD4XSi3Wli9969eOmV78hzwGtONymymvndWZypw62V6/ipn/xJnD83J+Y0LOgGSx9urxW/+O+/hA8+ehOvv/4qkvGoPNhOmx9+XwTLCxvodgxyQHIHSTjw/vvuQ7PRkD9rK51CKpWWzGlKDBVYxGTCbVbQrDUQ4P6PcPDGCmA3o28x4YHHH0RgJASH1ymMZ7rS8aCVXbJVkcOhkC3g1LGTohn/vd/5XZHgmXUDPC4PKrUsnEELnv6xx7G2vohyvYT9B2ZQ71SQSm2gXC8Ks5rrHq7+GQsc9celMWHeN59Bm9GBpkrItCcJgKlMXnbMhTJZ+TWEw3Y8/cwjmL92Sfb2fcqMukZEAsPw+EIoFEuioWczzMYwFIliZWVJDg9yYChb21xbx8rSGgxdC6pFTQr6D89+CJ1sapikoEfDQdHw2xSiKla01IY4xbEZrjWq+PDcB2h3uxI566QM1EFzHzp8TciagmcGkSTC617yUFpVXLz4EX74zltCHCwVdwT5YXPIwcFmNQsBNBENQCf/hZnO9EpvdbFv92Ec2nsIZmaIdyw4+8pruHZxHqOjk3T8kNx3tz8gFtU72Q0MjcakUab5DVHDPfv34JHHHoU7wAjfKm6vrUixZxgPvxtRS75/TMWCakAkFBUCJ8lwJNw5XS6RsbHbZ0EkfKzWGzh86JBkbV86f0E4EGZLD1O7o5LOxUGh1mhLSqTJ4kAgGJeIXMpkN9ZTkinAwsbVGHXJ6VRKmPDx6DRmZw/CE4yg1tLQ6HSkkaDM1GbsYmPlJuyWDnwukziXrawsolKriOTTTpOjuiYkwiNH7sfhI/fBaHYLOZeryUq9JkgahwIm3VEDTwTPBAuKBerOs8LCJmLAiii7cyEVM0p4AKuzoNMKmNfs7oROBIPXOx4PIhlk87uBy9c/RKtdQTwZkMm91+pi/vI8KrmGOMaltrdgsukY3RtDcjqEtrmGfLUGozGBaGQYibAPAcaL0mJ3dRMLS2uoNIsIJK3oWUrwhtsIBEh6tcNhCkFveFDKcd1AJ04aiw3Y5k67Axura+JzEAvH5DtcuXRZ0Ds2KBwEiJiyltVbbUSHk4DSgdlWhN3XRyThFjJruaJK/jrXnizoHs+AGN5uGJATT3oLnCYPkt4gtHobxVwd25kCmpVB5DKVUf6AB26PIkTkQMgjMmDyUTZTW2Ju4/b7YHFYUW/REXCQ2UEeEIOraFhz9Mi9ePrxTw9MZfokc1sEcueQxfebP9S2E53lSoEIjGHvQ6M6pxLuTnkIDQ0nsHv3NJZXlmSCpHZ6wH5VxCA/k9nBoYNHhIFMGEWtVqVLVrslyeb+0pc/C6Lq7330BtweG5577jmsrm+JYcbSYgbQ3UL5N5ucQoDL5tLykrHTyOdqQgoql7o4dOgReD1jUOsKen0XtM6daNM7xK+7BZ2sKpqucOdrtgwKJvXRPIj4vznR/suCTpb7vyzo/F6EPKx2k+Qhl8pFlMoVYblzkhJXI7B4Eu6gNauKTrcusjUSV3LpDTz91BM4dfI+/Npv/AZiyRE5bMjoZO65RsmLyy0TGif0uwWdE8JgH8xibRWddDjoxurKbXTb3E33JUqU0C1hbhutThnUwqBNJ180TtYtuBwWQVR4oPCAZfQr1wWE1dgQEIGgnK2vNaSgMwCDhahWLYhVrGJrg2o4NjKcmITp7lHwY594VuJtSZg7ceIe2QnTk4AvBRuMqakpsUzl7pydK2U+s7PTuHhpTixX+ffiRHcHIreaqFslTFbDZz7zWVy7fA1nzp4RxnTf2MXhI7vwi7/0It5593V881t/BqfdiKbal+zqUDCJ9EZO4nd5QHKXymfz0MGDSG1uCWRIUhw9B2gl67G74Xd4YDOa4VNcqFfKEurh9LqQLmwDViOq7Sb2HN2HEw+fkIQloiC3l5bEoGEgfTSJzwL3jIcPHhIm8HdIiPOGhTcQ9PrF9rXSyuHkA8ckT9vltyMW98PuNcOqGLCZ2cCVq1clkCOXpT+2EcnwKKwWF7LbeUmAi/hj0rjQyILxqalMTmSjtCANBF0Amti1ewKl3A7uOXYcN68uQLE44XeHYTBZhcFL1IrJWjxkuY88f+GcHOL33nePoBOEiFeW1tFrGlDMqvA4wvjwB3MC17LX5w49EgoMLD/NA10tC8Cbb74u+0SaM732/VeF+X3wyCFZr7CZDHD9445JQSeyx0aaGnS73Qqt28Dt2/P4/uuvolDcEc97rrfYQHvoTImeQPEuq0VIQK1+T9LHOLnQBnTP9B6MREfRLrUx98FFXPzwMvQ+HQUZ/0mvgwg6Oie8KuJDYSHpks2+urqKmV2zuP/0Az+ys2Va1+Lt28hkBwZJRBh4+JUKZW42hKAWjSdEAUHCneR9R6LCI+KqTBjg5Rr27poVBcXVy3Pod/qwOXSMTPjhDzrEN50FPVek/a9RGNKc2t0OP9LpHSFTMZrU72LeghlbG5sw9syYHjuAsfHdsHsDqLc76BqMaGptFItZmdDL+U24bYDfbRbTJVob1xo1gcFpadrrE+6P4/ixBzE1ewCdDuNvDTBarAMNusEgzTYbXxZZOjb2ukCpWJXvz1RCGYzuJKqxoA+yIgamMoTcCd1brFbYPS4hyTE/gmfSXci9Wt3GpSvvo1BOifInGvTD1DdgZX4NNhPzP2qS2Fdq5BEccWPi4AjMnh6yZZJt4wgFEogE7Ah67xT0jS0sra6i3q7CFQHahh3YfQ34fYoEnnitUVh6MdQLRuRzbJgZokOPEKdkVrABy2dzMp3z+6+vrqKltkShw4JOtFNMWBhkNDQEzUSCYx42TwfRhBcuH1eNKlKZbUGSwlEf/GwmbFax6M2mVFQLJjgtfiRoXNOnvbGGQrYmvzjs0rdAkGSnRaJ5Q2GPDEodkhhbg89C8nDfqEtcr97X5J2ihFLWwl0jDuy9ByeOPARKhwYFnRyhf13QjSaL+LGI7JgF/f5PHtG5A6VOU9c18fel7CWbo6tSTZJtyFKOReOYn1/A7cVVCbh4+KHHceXKFWG1NltlNNtFRONuPPup0zhwaAqvff/baHZqIv2ht/HZ778nu/FwYBztJgPq8xgaGhbImoQmTujZXA1bW0WoqhWnTn4MdoV7anaYDmgdC7qdHrQuJV/c+QweRGbI0sSfLHeysjm9sSsn3M5JkkVUmNE6tecD2Rr/npA7deB88DkFm61GmBS67mjiiMVuiAWSwQe0EGRR50UnFNbvt2A2ajAbe1i+cR1TE+P4whd+Gr//1a8KHMXDhsU3nc2J5R8LMA1W+OeTJMa/DmxKGaHKA9SEplqH12WXEIlGvQirCQNCmpmWgzYp6Py9xO1O51BGHb4RnW5DCifdwIhCEJYhaa3d5HTPvHGLTEiUtOngbkeVyMVWuyFe74mYXeJW//bv/gqzu6ZEufDJTz0rsOna+pIYqRw+clBIkZSH8dDnL6Ye0UWNHTwzpPmiUMqYzefwgx/8QMg/fOkH15wTulk6V046zz33CUF+Xn/9LDx+lzirffLTT+MLP/08Ls69i//3a18VsiS/c7VERugQStmG7Cf54gTuFPR4NI5KflDIabQjDn/5gsQWJkIxiRj12d2S8sVdYiAUQL5aRsfUFx16IB7E4888Lm51bFg2UynRTPMg47Vlo9JttXHwwAFcm7sqSgzKnDhhkQTV1zvYTK9hZCqB3XumEIp7ZUqJDgcwMzuKjfS6+DBwHTI3dwW3bqZh1CAZ2yzKJCZZdAVFKQLA8NCERGnSUpf5CqNjSZw/955I4exmM37mp34Wr7z0XdE7M1ikWK6KTpaTGKH3/fsPSPrSlSuXUK1VcO+9J+H3OFEqFLC0sAq10kIp14TbHsC5dy+Lk/vdgh4O+gcZAXcy0Tmhf/vbfy+NG/fPL730bSmEpx8+LQYzhK3Hx6ZgtnihKE5B2fhekr3O69Lvd8WS8+z3z+D69ctIDkXhcijSaITCfuFm1EpFkRRSNVGl9HFoGOEIVyfASHQEp46cRC3fwOLVW7hy7pqEL3Xo4mW1I8woXHorGGvwBl2yAkpnMuLuNzw2ivvvv19SBRuqiprakPXO9XkqaVSB0/ld6Q0fsLnl/aK/OqelMoNxaNoSicHjow1wT9y76HE+OpQUc5jFmzdQzpdlp+sLmxCOeeERExcNO/myZEWQIGeyOKGYHFI4afvaqjUR8vmhWGxIrW0AXeDInlNIDo3DYHND1XowOhxoaS2sri1ha3MZWquMeMSNAF0UmxUUSwXUmiq6Wg+drgFGkxPjE7tx9PC9CISHUK5psragrSybPb6rPFs6rZYUWSp21HoLtSIn9raYSXHy5BkoZDjx6KCqaRDOQiIXC7po810O+Xsmt/Gc9XldmBwKib30tRvnkMmuwmqlMYoHVt2ElVsrsvslV6FUqSJTTEvc7OyxSbhjdpRVpgB6xAAmEeVfvdD7PSwtLeM21xp6A4q/i2p7EyYbVSyMtLbDpyTgRBLtugO5jCrR2nqPMb1OOB12acA4oXNNwhUZ0RhyYci58nl8cj4SifMGQwjEk2jpVXSxDZtHQ2I4IE6IdPxLZ3bQqFdkwKGbnM/tFug7vVVGvWiGxx5GMhCEzWiD1jGJLJcMePpm8DrS89/lsiIS9QvTnQokoiFElBlUxThaKnyqzQo6zUEy5cjImCB5Rt2G2ZkD2D115F8VdDakJNAZ7uR/GE3/PKHz+xlOPXdQ58vYaqvYu3cXLlxkd99GuTLYVbMosqD7vPxQfmxupGUfceKe+6QL4oFH0pVFoQdyH8dO7cKxe/bg1u2LUjiGR0awf/8h/Pe/egnzNzYwPrIf4eAYrl9fFfKWRpEi4R4rwwh6uHZ1Fd2eC8eOPo5+j7Z9UfQ1u0DuGh2aGH7RYwAG9z66MKhJZGJBJwzIyYqNCP/KQse96oD6PoC878rW7hZ0g0kZpEyJRzEDVAYseoY2tFs9sWE0U9tM4/U+iRFNMWihNMNmMiC7tipw+S/8wi/gu6++OtjLUPvYB9K5OznRTtq2DqZrSm/4OYSgQi2aBNQb0e20YLeakMmso1TIwqEwZEZFJBoesMk53Xs98pkKpbLEZBI9yeW3xQLVarINwkqcXilEhBPF8UmxSIMDQw+a1hI3OhZrHqzLy9exazaIBx44ij/64z8QqHR4JI7PfPZT+LVf/xVBWEgwJIuY0z5Zz/wz6KDHpm9kbBg2h1UKiuy1vQGR+hCaJ2rCA4HFkd+XEimR7LVaeOihh1AslPHWD18XuJ0T3M/9u8/hE58idH0Lf/rNPxQDEE7jtTKfvSh6LTOyOxUUCzXJr6YcjntsyqbWVzfEe5tub7ntHZmikuE4TN0+XBYWP5OsE2h+s1MuomvsY7uYhdVtw7FTx9BFR1AdMvRJrmSOgYSUtNvCVOVk/N2Xv4tMaltyjrnjDlBD36jJBOMPeTA6FodB6WB7Zw3hpBcHD+1Gz9ARIwveZpKQVlfSWLy2hlKxIXGpnJDN9CwwWVEoVgWa1/pGWWU89bGn5aC9fOmCsMXtZiueeuJpvPv2eyLVpBUqrzt3c8LKbXZw5PAx4X/wsKL3dSwexaH9eyT28/rVeSEnNWs6vM4Q3nvrPEwGqxT0rVQaQbqOcSXVG0g/SXL7xjf+WGJlCfF978x3hVX70CMPodaoSxM3OjaJgD8Oi+KUCZ360XK5gFq9IsMBvcbPnf8AZ868Iq5+5Gdwn07ZX3qLQU1lDEfjyGZ2UG7UhCREG14mOvqcfpw+dT9i3jguvnceH757Dr020NWNsNld2HfoKIIxH+q9PHQTw5YUQTYY9UsiLteCyaEhbKZTgiptbG3i3LnzYsDhkSmNyEARo/GEnBWhcFgmUBKnNL0vUZfcq/OQ5EGby2zD5/ZIKFVmYwtbm5vC+7DaW4gm/PCFouKTXig3UOMevM8VnUVcDhm4QVEOA2lCbj+cig3pzS0YOgY8ePwRJOKj6JkVVDoaLB43OnoXN2/dwM0bc7CaO5ieYCNhR6VSHJA3VVU4NDAQ6ndjz55jmN11CBYrP38HfcY2W21iOEL2Ogs67WrZ6OodoFSooFFuyffiTpzvNn8JYshIYglVcgzCnEKMgu4O8gjpEGrUZULnPyPLfSTqg93ax63lS9jKLMFobIntK7PQb1y+gWK6JqsHfp6G3oYtZENiJgZ31Cb+HSzGQ8k4xkfCiIS8qNdqgmqtbm3B7DTA7GmjUF9Gz5CFovRh6lnhMITgwDB6DRdaNRqE0bGRn8kuskvyf1jQSdJ0Oz2yHiGKR14MPfkp/V1fWZdnTfH6JRyl09uGw9uT9U0kFkGLlr3ZvLx7iqUPxa6JTbZJV5DZKqNaNMLvCiPg9EhyHGN4K+WWnE/dDiWKHoQCPiHFURrHGFyec+RP8PwYSo5I5kHP2EGDKYOViqyJSZiNhBNCstuz+yimx/ZLAqOBDHe+n/9TQTeZyS1qCuQuBX3PA+M6ZSR8aY/fcxhzlz6SaSWfz4l+lux2QhTFYgnTU7tRKddRKtbg84XEGtPjcmE7s4FAxIZur4TDxyax/80eGAsAACAASURBVOAYmlpJrEgPHT6MZrODf3zp+8ikiPNbceL4wwj6R4T5uXDrstjXmS0OaH0bbtxYh9UWxb79D6PbdkHXWByd6P//dL0JkFz5WSf4e5n58nh5n5WZdR8qVZVKt9RSq9vto21jA77aYMxgbhgDwTDAwsYywbKxETvLsjMxsAEs7GKwjQ228TXGxke7T3W31LpaV5VU912VWXnfx8vjbfy+J3nNxK4iHHbLrVLmO/7f9/2+39GlplMMjmGgDYvCKVqRyVfCOzq6aOTNCbIpDxwv3OOCTjb5Yx06/xwLOhmffTovu5wiaWHSGh9Y8TvuUhPM+FUWI6fAZCQisJGgAYyidGS+cRkGbrx5FR/96EeRymRRbTXkgW+2dDmkGHAgnuUko1A/Te95Kxn6pgUlP58ozHi0GoxXPED6YBcBryYvYyQaNkMuyGWRKNa+TP+UwnE/xKIiVrWPfoUDQZPII0Q6VT63SFJgWuHyZxGe5Cy/sXEf88cGMDc3ghdfekEmqT/4D7+PWr2Iv/rrv5B4Rha4UJhhGF0sLi7KS8MHx+fziCvZyOSITG4kNnLvnM+aekh+L4khtZuxr/wPO+h2RxfUh///a6+/iGI1LbvZX/+Nj+MjH30vSpUU/unL/4DcYQbr6znxGLAqqsDE5WIL9VpHDH+4a9rb2ceZY2exuLgs+lIiAJy6iKckIzHYSBay2ORFZFALzTgO8ocil7E47cJwpfyqZ3QkAKLRNn0W7E6bmHAQrXI7nXjmmWfwlX/6CrY3CN31MDwUh8tu5qJHIwPyM0jYKdb4XUpwB+kNHcWRmUmZZMl74FTOQ4LSsQeLa1yciASxkqvK96FmmBM7YfR0OoO5+WN4+PAhNCdf2LqYVGhONzqtnrClRwfHpQmtMQEwEkE2V8TZs+dlp8aJd3NrVZCftz11Ec1aHbdv3UGt0JBGIuQbwPe/+bKQ4tjrc43m97rNaF8afxB27XXxx//xf5FnbGp6UhjvtUYD5544JyRImrNEYgmZDnmPVRez1Ik80e0uLZ4GdMbjpPnFL34ekVhYgn942JJXw8zzRq2GmDcqEi5JoYpFEI6FUa814VLtODlzAm9/4incv3kfLz//Mva209A7BsampvH+D3wYY1PDKOkpFMqHAmMS9bn25g0hlZ079wTGJ4+IXSxtovlM3rhxS3bshI/JSWGhGxtKyvvHad7pccsOncYptJYNRkxFCrvzYiYn7ncTw6OiQd/a2JR77vQwPYve8kFBWQqVhihxeH5wiCjmauh3+rB0FFTyZfEs1+wO5NIZOGDFB97+40jER1HtGjggmZQ7bysETbhz7xpCPieOzU3A73XImUwCKJ0nmdYY8EUxEJ3A9NETGIiPCXrRpkulhbG1gM7mu1GTIBweICqsaNe6yKfzqBfNgSiaCJvub23TFY9OcSZnh+YyjEmNCfnKSnMup10gd+7Q2SQ5HTYkwx64ncDiyk1sbi+IgVUw4EG/peP+jftIbXOyDpmBM3RL81ph9VuhBlU4vSQCGxhKRDAyEhEpMJvZW3duo1yvIT4Whd3fRaayih4ycDoo07PB3vXD2U1KQVe6PrH/ZkMp7nYgKtGU1U+eZGuavmhudHUd+VxRDH7YMG6sbSAUj8OieVDvVdDupuD09DE4GhfycUe3IJ8rCbFYVTuwOzvweXnHVBzsFpBPdeCwcWI35Gzm5M7mhO845Yp8V4N+N47NHYWT3EKlj2q5gHKhLIQarg3D0SBcQTv6Fl2uPb87szlCwTgigQQuPPEMRoZm/j8LOvfypsyUqy6zoPNZVYZPRQxaubJDI7uZ4nm+eBS4UzfLB4iEpuXlFdkrc6dMlxvCX2QLMjlpYfE2fEE6EeVw6uwEnnxqDn1rA6UyNbE/Kulm//Slb6JWJst0AC4HdeYT8kCtrtyTnRVJQYbFhc3NPHz+UYyMnoPe8aJRtcPoaRJaIOxLZodbeag9CmGBVfTCnNC5S2YDwsmGu2rTs91kbT4u6CzOZnALGZskyzGClB0tPYqlY4Bi40RHr3ebJKbxZ9CnmYEp1HYzAanXbULptDEaDuPalTfELjYQCaDRaUtBLxTL6JOprtqlYSB0x+/Lgs7PRZIG/5kPg8BdNu62GmIss7u9gSjjTBvcrdJuNywNAT3hOdHzgbM7TcMXHriy17bR59whEi0WcDEBsjLprWciAX1FCjrvJSVZ1KkTcif3J5Hw4IUXn4euN3DpqfNYWLwjEH21VpJC7qF1pObACm02QyHpfPnzHS4Hxo4Mi8yDdrBEIBoiETR16iYZ7lEjZWFB1yTogzAu4fgrV19BXc+jb9TxgQ+9G5/4uY/I6ubNa6/JIbqysob9nSwO9uoIeIKSRMWJJBY1o2CvX72Ndzz5Tjx4sIJioST3k6Q7urglQwNwWlU4DQsi4bA0GlypZCsFRIYGEBtKwhP0yaqJzZyh9NAzdFioS7IZor9ttOtCziN8+8Lz35fpjxLG0eFRaZpoCxzyh5EYSgpBKlveE5TKUNuw2bu4+PQ5uL1uZDM5uDUajai4dfU+Vpa2oTnI7vWjVeFkRIc4aobpamVB6uBQjFM4cRI25HvmtLJZygvRh9I8j8sj3tzhaECMfQ5SGfFN0NweQUjKFdPbfHZ6Spq3hXsL0Gsd+D1RmdC//Lmvowsr8SEccGolUY2mUo26PDeqouD3fu93pTm49NRFHGZZpHXMzs8R85MdeCQah88fEykQXw5xrTKYBXEo3ghuj0Msb7/ylS+KpTKjXPn7RH1InqOE0clJlmsxIiMBjxAp5TvbHYj6wpifnIEDDjy89xBv3bqHcqWJs+cv4F3vfR/6ag8HxTXsZ7elkc9ksnjrxk0xBmJzQ5klryXRIh56TJ0zTZHMIs2V1uBgFA6XTWRrfE+L/HwWRQq8x++Td4bmOFwVsZAzvY/BJdzT2uwdBKI2aF6bJOQRcie7vNbqCXmT6zqa11i6VhjtPtLbB7CSqGl3o16uCL/jI+/5EMLhGNLFGpb2dgHNJd4MD9ce4q3bb2JoKIIjkyNwuUzkkYmBPAdoV0xuyYm5ixgZmYZTC6LR6pk5EnwPm9x9d8AEbK4pCbm36YuRraGYKaJZNYOhKLVkkeYZxPvboYucpAyaDH9yZMhyJ1GQxjKah82b8xGBzsDoQBias49b917DvYWr6HXLGIxHpFl5cHcZ6Z0SXQOgaSH4BmKwB93o8XHxW8WwpVbLIeQnWZJog4Hd3W3cf7AIq8uFE+ePwRHo4bC8AsOSh9utwtpxwqb7Ye8kgIYXnaYDbich7BBsNkW+q8NJdn9LkCoy+Ll3psUv5Yduu0dWt7vbuxJd6wgG0OxV0e5mYXPqGEhEJdSm33OgVKyKpJl8HtVJjxSLrEsY5ZvaaQinh89d37DC4wqJWkUxnKiW6oKQ9ro65ueOwO/TEPC40O/pwqOoliuywrW7VIQHfXD5qf23iQsoB1Snwyf+Du959oNIDEwCdEPlhM4XXqFstydEO6mHVpc8z6wFgigm5gMGyUws6MVSFiOjCVishhT0j//0x7CzvYcHD5ZQKXPnq6BabgkJhvAgJ4/5o7OSrqZYW+j0cxgY1PCLv/JRdHolbO+vSX62pvnwX7/+AsrFDqYnz+HBwjY6XROOpd8fLTMPD8tQnUFk8zr8gTHY7UNot91o1shCdwM9szCrSl+sS1VrX2BUks1arbaQOJqtukyKnExY0AlrE10w97jMjTWNZWQCMWhqz926HYZkiytgXougjiybAsU70agT+jVZykScbFbzYpL0Y7SbSGheZFIp7O7u4cjstPgc88HPZLPCCuX+iZIPcWjqmxM6P8dj1zOz8BlCuGizUFaL2FxfQiJG60auDkxDGkL2tTqtYCkri8gkx8mNZB7eSL/XI6xKMzEti36nI9eHekhOUPz7Cdezc3Q4NLluJMXZLHTqa+L1Ny7LvU+ld9Bu1zE0PIBGsyKEOh7MtIG9d/+OsJQ55bNxovORw2eXfF+ShPhdSDDa2dmTfF/q4vl7/L6GYhWOQ6dLj/gEEkODuHbjMhRrHYZSw+yxMfz27/yaZGKvri+I1psa3utX7+DFF96E0rVLMU8MjIlMiiTFb3z9Wzg3/6R00sViWby3e3pfVAlBl09CWax6TxLH0gcpaD4NjV5bCronGkJLb8kBz2aFATPS+1nZWDK/mHvgHo6fOi4RpEuLD3Drxk25b9Sg0+in26afvtlQOTUFpXoaLnqw2xrQuxWcOjcvzU61UhP3Mx5sN964i+WHW+i2Gc3ZxtDAsKBfPIApCSyWaWZCuJqNkCpkKpfTjRB3f03uuK1C8CGESEJNYpBTbRTFUk32bx6vD6+99pq8DySJ8jmKhILY2dqB0rEgEkzCbnHj03/1ObR7fKYdSGez0OyqICh0QxS+g92OT37yV8WD4sTJeUEwOMEPj41I8hYZu8xGp/KEskzRTjP/XCOal5W0Pr6HnV4br15+WSQ5ZLnTgZAkO/JmIoEI3Iom15KWm54Ad9FeCSSiVLDX7MCnajg2NYtOo4PV5Q0UCjXMHj+F0+fPo1DP49q9lyW1jZ+NTe/9u/fFxOXEiVM4duy4TGXtdhfdFqdQ87ll4afHQKdDVQCNRBj2EhdZVqlclkmUqxKbnaYgfdSrVfHXphSLfu50jKOUrddvwB+zwOKgVYhNnN+I6jFvgmgLDV+ioRjsigO9Rg+bS2voN1oIan5Y+gYSgRjee/Edcj4ub+/h7to67AE/AokY1rbXcfP2VQwmwxiIBaDaFHn32Mzvp9PY2NmH2xXCuZNvwwDdKaFKQbc5fGjoPbGHJoLj9rhkjVIrl5HZTyN/QKMaykC5X2at6IlfO1UKPBcfLSiloHPio4EXCXi85/RypxWsy+sxeSZWBeNM3/PacOv+a7h67XnUqmkMJcLwu9xYW9zA4U4JVoWmQRF4IjF4k1G4Ih4YmoK+2kIxvwGnvQX2hIS2mTn/cGUP7oCKc0+fhTPQR7q0DMNahs9rh63rkoLu7A1DaftRz/Xh0XxyvxQSicWZMWSS49IH2N3eRiGXl/jkeqUmBZ3vE5vjdq8Pq1uT1LyuUYBF1RGOhQTyplcKo3PZfLpYfvoFGEZTiHecxquFHtotSNZ8o6VDs/vlPtAUrVysiXSOROegT8PY6BDizLqgXLJSQ6eto93ooFwrIphwIxT1IhqNSB3jM9puGYhFRvDjP/oTmBg9JhO6mMqwOP03Bd2imJA7SeCPCrrPoLyFE+ru/i5m545gd29LCuNf//VfCEz1qU99WjB/whWVEncRTO3yg8xlEqFq1RLqzTz0bgn1VhH/8U/+PXooYi+9Lt7SnZ4VW+s50e+plqDEOI6OTOPmzevCAiSJJSPQ4yj0rhs+3xjqDScaDQf0llO06WS40qTWyiQyFbDbDClY3Y4JZXNiI0RKljIfTh5ORBe4a+WFIKvQxghEBrqwoHNipZexzS27L4sKYeCSyUsImF0X40lJomPHz52u1WpIvCp16NRo91p1aD1DXMheeuklkcvQNnJweBCHmYwZ8MCO0e4UqPkHBd3uMC8+TCY1OQRMeWN0aptm/atLYs7A4hwJhyT0ggdLLBYXtUGhVBbtpT8YQigSle5sKPlYengg1pZi16tapevmzrlOX+d6C5qkzvEdNxAKuuBxNbC6eleIV3s7G8LWph7d6VRlWuXv87PZXTZcffN12atTc06dNQ+Yeqcq15skD/IpOBW9+spr0lCRTMgHTaR2yqPo054ubOyR8TFcv/GGJMLZXTpGxsL44z/5H7G5fU9iDZ944jycDjeWFtbx2b/9BiolSIGemT6J0RH6egOf/fTnEQsMwWFjw0KOQFeQFAbWOBSryNe6jRaGEkm5hrFEHH0b4I0E0ex15NBUmBjoc8vkIWlURF+sPMT6UNQu3v6OS0gMxiR68+b16wKnKYYV2RQTtAJwqm6ZNjlttDolGLY6XF4Sh9o4MjMurmh8SblHJMP88kvXUMxRRpeQ5oOrF0a79g1Fns2N9X34gj7ZuRN+o9SPzQrXDmzG9nf2EQ1HBPKntW67W8f5CxfQ6fSlKeA1u/LmFbg1pzCiR0cGMTk+Ktp8JlVF/YMwuir+6s8+hTabH7sbmWwODtUKn8ct94sJbJrLhV/8hU+Ixz+9KLiv5yFOkyFC2kRZGGYDmxMen2mvKa5aAVNlsn+wY5pSGj0sLN7H5tq6cHLyuYysEvh+Dg8PC1JD45c2o4nDAbg9tEUNwGW1o3RYQFgLYnJoAnbDbjKzyxUMjY3jybc9A5sX+NoL/4B0YQcezS+pi3fvLArXYWrqCI5Ozwr0nMsWBAVhs0n/8v3dlKw1eLAyDCgyEEB0MCCrl4KkrXkRYKiHYtrgcm/NQkCUh0gJLZPb9bKEddj9JKj2JNaS6hIDRPZUNNt9gd6dqgdOm4Z+q4f1hRV0aw3EfRH4HRrG48M4dWRO4jRvr6zi9uoS/Ik4kkdGsX2wi5u33kQw4JZAELvVKkTUs088gXSuiNt3F2AYDhw7chaR0CBaXeZXGLA5PTK980zge8kAIapzSB7dWt9CLl2U51fjxVOsqDbLEqJEyPqxsQzvDZs6uhyKKVe3iyb37L0eHJpdkuioTiE/ZyDgRSLuw4Ol63jtyreRz25gIGw202sPNlE4bMDtjkLTIrD7AggNJxAYDKOBJrKlLXSNA9jUunxHpkZSG88AHrtHw6mLx+AM9pHKL6NvYc1xmBN6xwtXPwmLHkQ124FXC8v6zzDMgj4+PoxEfEDOf6JcG6tr4o9er9Ie1yGmLnT/LDNtr1GHYaNhGnNKiDqFZI3GyZchWE43U9I6KBV3xcQoFAgjFk5KHgJr0mE+h1y2CL0NRCNJhAMJcWDk+9aqN1AuFTA/cxQD4RCK1PwTiXN50KTOPb0FLWBDeCAgPCg2uSzOOa5mPFF84Mc+hlMnLgkpjh0vEU++UxaZ0Dl2MmyMfCyGej0u6CddxqlTJ+VClGtl7O5vi/MX5WuEy9fXNvHtb38X4WAU3VYfhVwJfrdJlCPMMTU1gdt3bokJRyF/ALurif/wP/0metY0dg/XZKeco+Be9yPgG8UbL91E0BPBiblZIX3dWrgDbyAKzRFDvUlpwDAcjgSqNUIPEdlJCFlIDBHMaFRCqkwnk124+C6bhjKStvXI69vcTzPX2YSlBd6m36/XawaGsJBaHJJZzj06C7kUfotVDBnYABgWMxuaU2WfOes2WmXahOxDZ6W+rkPt9xH0egTeIUP89OmTUrzZTBGyo2SJDFHqxkmUI1PdxjxmC8NYesLS5yQjfAejg163hbduXhMoUJg0hkkE5MTLXTAbFEJh3LkwnIB56x6fV4x++EJSMsbvzMOXDzGvibl+sIvWmsRCQqtELtBvYmI0hP2dVdG3Eu4n+sA9sspundCqRcGx+aNYWVtCrnQAh5vofUuS0TS3Q9iZfPm5FpAJbmhUjBzEB8DtEcUAbwllZdSwU+rGv392dhY3br4pQQ6KtYGp2Rg++Rs/hXsPX8P45IAwpIeHxrG0uI1v/tdXUS+RVERE6LTsHIeSQ/i7T31Omj0SxLgjPzw4lJzpSqEsBiBOuws+j1eeF6vqkPtKBgZjMUle5PThVJlZTx/5rkyJDo8DHTBAoiUezz/2obfLZ+zoDawsr+HF77yORGzE9FdWuALgK0Z4viTkLDuVZlYdHr9T8uNN2acFsfAQ7t5axp0bS3IA2aBJY5lKb0vTxRUMHeoyh3lZbRERI/lQkyaanJWQ7N8kOdDhwvCgGY7EYJW3PfOMZIGz2FUrTdy6fVNicmlpbLdaMJiM49j0nMQSB7QY5qZP4vd/5w/R79vQ79I6mATNrqza6CvS7VHu2Md/+dP/hJdeeVGKOA92MuoJ//OZYlPmcvsxPnUMx+aPy8qHDSjPDiJlzFinZJJIAslv92/fwfLDJTQrDZEC8lkZmx6BElCQLu6j3qzBw9hSr09cv6y6AlvHBlvLhrAniidPPYkXX3wZ+4dpnL14DqefOIO8nsZy4S3kamloVhdUiwu7GweSP+7xBxBPJKA6XajWakIkjYXjCLjDKGUqKGTK2N3ax2ByDKoLsLiKYjBCuN1CR8aBEdSaVIb0ZNpu1/to1NqwKzaMjQThclVxkFmVoBGRyuYqcFiccKt+NLg+ZLpgm++nB6UiJa4WVA7zUCpE9YIY8kcwNzEljoF9mwXfvXoZbyzcwsD0KBITg0jl0uLx0a5UEQtHMHdkBgMDg+gQVLTZoThcaLcVhL2DgvwoViahWVAirF6piFGJl6u+Vg1u1Ybd7R3cvvWWGBeNTxxFOBhHrdmSc4xnyWMXS/J9eObxOWNjSZJrt/dobWe1SAQoBxX+/zwLw35NCvrG5l1861++gGJ+E3PTE3CpNqytbCOTroiLnT8QR3JsDKFkFH17HxW9jKq+hwaWoHkM+LUo+roN+9t58eX3RTwYnYohPOzEYWENqks3Tc9qXVJC4bHG0CrYUMkacNmDUtCJlBE9HB0dlaQ/FjlyJuq1mvBdyM1gah7ft1yugFKzjh5Nd5Q+uvSD7+qIBLwYopW1xtjgmmjn3X4nuoYZI93R+4iE4oj4krDBKQMWSeKm9NQOvy8sZEg2JoVsQeTiPs2L6fEjQtY92E7B7/YKWW9ne0McIUNhLzw+TTLTPUE/dvcO0O5a8dxz/wYnjl8wd+igfbiJoFCJwqRQkyDHmO+WyDV51ihjF7wGnb+YyMMAhnw+h5m5o7h48aKpKy2UcPPmW4iFBtCud5DP0krTJY5fQ8PDMi1zKg4FolIQGo0D/Nbv/RwGRi3Yy29KpGTP0HD3TgqdhgPZnQrcdjeCkg9rxcruDsLRIbRaGtAPIhqZg4EA6hXuNVn47CZ5rUeGec+c0iXtioz2//+C/pgkRtjdvNGEtpUfFHeZ5uyM5HSibzCT0CxgPKS506PWlgcuCSF86OXvthIdUMUAQH6vq8Pa68PtdKBSLopkhtMQH6rHmcJkpJJQwoLOKYwFnXpbZh5zUuZ15HQkBjL8ckYH9+7fQjToE0a6zUo3O9p/kADYFd0oCzrzmNkgcF82PTMragTCiezW+EI+7tr4+zw86V4kf65numXxmhDlGB8OYW35HtZWlwRit9vMXSj3TqIKsBFBGZZJcGVjEb6QDYqtjem5URTyKdkJkrj12DGOhYfOgjTHoKyN02mPCX6F/CPFREt277Mzc1hYvCsxo7A0MDYdwK/++kewvHENo+MhSVBiaMYrL9zA5noe++sV1CoKjk+fQTQyiDMnzuJP//TPUSlRnqei3+4I+ej0iZNi4MEsYr838MiH3mbufXk/GUxBp0BeajaDLOpOu8RJ1tp1aH4Xemobje4h4iMe/MK/fQ6NZl4kQ9tb+7j8wnW41BA6Tbuwnm22NhLDQSmENb2EeruCbCEryYMkxR09Ogu90ROYbuHuCrIHTFKKoZqndrSEcj0jQTleMvcdGtZXtxDwh8VshnkCZPIzBMfoGuLQx5UNX94Tx49jaWlJFAyEl9t6FzRRSh1m5PoziatUyOCZtz0lxKhELIl8ugSb4sbRiRP4737rD9BqG7BbPKhUWkKMsjPIw9YzC7qthz/9s/8shjJ0haMcTWRtJM51OiJLpBVxcngK55+4KElyJLyZTNw+KuWShJrwIW9V67j31l35TylTFqUDgzSGp5KwD6kod4nutQXCpZpEr3fQLjTRrfQRUSMIuIK4cOZJ3LtzF/ceLoiz38nzp1FWDrFVv49CMwO3ldGmXrQqXYEzaY3MJp0NHFEyGvD4vRFoNg9q+SbqxSbSOwVEg8NC6NVtu+iqFVjsKsLxIQwMTSFDuL5DJM0OS9+Dcr4msqPpqSjcvhyWVm5CC1K1YkMlXUbIHRLr0lqpjVbHgqZuIF8hMsZ33IV2oQZ3W8F0fBjTkSSOjI5LFG1Fb+HFm5fx0q2rMPwqIsNxKDzbujpGoknMTkzj+PRxNNs67jHru15HdHgEsYERdOuManaKlI9S1manL+c2oSSqcDrVImqlItaXl7H0cBmtroH44BhCsUEZXmxcFQhr3mz0WbB5fpBHxFUhhzYZcFSTC0NCoayY3JqgdyTrxWIerK/fxj9/4/PIp9dxZGpUVjhrq1tiIuYPxjEyNo3E2CicfpfJ6m7k0DRSqFsewu23wWsfgF6z4nCnjFKFCYYMcPEhmFSRrWwJYY1Nql7ria+5xxJEp+pAibYSVkLu4R8YTjGgh9kkbFRI5OW5SKdK/uIzzIaHqEu+WoTusJhNHOOoAQwEQxhM8tkG6p0SemoLLrppGh0ZUmhiEwnGZCi1GnY47W4p8iIRdpirUSJJMqE3OmiUG2hXdYwmR5GIDKFRZOaBAx6HGwXmC1hotU0+gSbZ87TNrjQbgNWF9773g0gkp0zZmjyDth8q6CYyzXtCdOwHBX34nGawsieHk+KmRKh98sg4Pvaxj+H111+XTuYwncFAZADNahvlYlm0jJ12F9MzR1Aumyk9DlWTKaZQ2MYv//pzOPf0KJa270Pv6/AFBvHFL7yEg60aBvwj8Gt+1PIZ+IM+6BYV8eQ4lpYyUK3Mjj6NSsWCrk6PdbqouR9BCzRa0dHnflHyqR1SmGhRzwmdN4r/4fRgTtpmgZYowj7/rJnzK0zrdls+s+bxE6yXCZ2uWXzACYNLXjqNZB5NqDKN8+da+lKcWdA50Twu6DaZrs1MWjdhe/SlceCfoRn/44Iuf8d/U9AZLcpuWjy7WHegY31jBXaLgWa9JFMOU43IpiR8w/xtSbCz04HIKjKeo7Nz8t354JJYxQeZn4XflzC9IBePdPCPHwIywn0eByIBBxYWbmKD4RtKDx4XTX7M68k/T3xV87kwNJLAnYUbUF081Lt48pkzuH/3BrPuEGX6mNWUW/GzHaTTcv1JcJKgEcOMYLU7nRK7SsOOI0dnsLOzJZpl7AR/6wAAIABJREFU8i9iQyp+5dc+jIPsAyQGPeJhEB8Ywhc+98/wugexfPcAqf0a5o+cRjAwgHc8/U6zoFe60JtdKRyc1I/PzqHAg7jeQNBrMv6JEFCKxIaK205BY9giMaK2VRcuAA/ybCkDd8AJ3VpDvrKBE+cn8e9++2eRym7IPqyQLeKtaw+RTzVRLRqYmphALObE7PFxWVGU6kXUWlWsri+hUCrIpDAxcQQBP9cRCt66sYBcugzV4kbxsCwM2lIth/PnT2Ju7rhMgjev3YbTySCaHjY3dlAtN+DxeKXb/6mf+ikp+nTYe+rSJfGB4LVk/jeJp5S8XH71NWF0j0+MYWxsCJMTI9jb2cFQYhi1YhN3bj3EQGgYn/qrzwFwCGxYLpHYYxZ0m9oXvaxqN/Dnf/FnMu3TRZITtxAhH004QsS0M4UqggtPPoljx4/Je8VnkIWBLPl0KiV8BnT6WLz/AFcvX8H+1h5vhkS6RkaDcA6qMLQuDAkEaotBiF5vQy+00Cl34eq54bF6cOHMRbTqTbzyxiuYOTmDuRPzqFiz2GkuoGEU4YQbms0Hjz0gyWfkOuwc7KNDjbXdIaRJ8mZorlPPt6DoFhQPqWIIY3QyhkpnBdnaNmxOF8an5zA0OoNUNi88C/Fmt0eQTxcFdp89mkQ4VsP9xatwh0IiRSqmSxhLjCIZHkb2oIxynX4ZClY2DwSCDbqD6JQb8PXtuHB0HvNDUxiKD0iMb6qSw+31B1jc24DhsSIxMSzqFvodnJs/BZdih9pXhafzYHkTFJENDI3C449AbzHTQYViI1lNkwFIApQadSHZNotZpLa3sby4aBoWWWyIJUYRHxyGxxcSUwuehVQZCEfpUcFmAec7LcQrqmWcDtM622m6rYWiEQQCfliVDsJhF9bW3sK3vvmPyGU2MD0xBLtqFvSNtTQGBycxNXMc0UQcLaOFw0IK1VYBXVsefe0AgZADTksI5ZyOQoqGW31JZPOErXBHDFT1FNx+iyhruvWe3ENNYVSqD8UU17heWd2IDt3txsjIiPB0eO5duXJF0FON7HESehsNUQARccqU8yj1alSdkToDzaJiIBTCQCwEq62LeqcIxdWF3W1DBy1U6jVY+lZBo71OP/odniM0kPHIzyZSUy5VsLubQqPUgN3mQjFTwubKpsgwZyePwW5xwtKzSEGnmRvto0lADkX8cLqdcPncsFBurAVw5swlxAfGH03oDGYx1850LFVIgFDII1P/dUGffUfM4A2KDEQEWuHOjC/XBz7wAYH06HHNCTnkD8mETsMSwsQs6AxAqNYK8kAwHo+6xEJhCz/7yx/Aez94Bm/efRXtXgf+4BD+9lP/go2lGiYHx5GIJFFI7QnR4sjxM0gMTuHVV+/CgjAS8XkcpOtw2cPQuzxgzLAAFkxKYbin5Y1iQadlKtcKJlvcJGX9cEFnceGBzgechw337Cy0vJn8fa8/9K8K+g8gd4UPs1nQWVFN2RiJSnRds5hks35XJmZLpy+HF3dVZJdXy0WBoOmnLaYOelteCHbxVHn+K8i9TxWwVfbzdCSSvYjRFh0641mrpbxMLT6vBku/J77UHRLg/Fxf+OVmsqA7XKYVqnjDK1Z5cVnUuaPk38v/zYIu4TRsSMTgxo9IyItuqyx619T+tvAZmMnbbpoaebfmkX9X73dw4tQxbOyu4SC9DpDBfemk5K7blS4mR4cFLdjb35Hp97HGnrp5OdwVSFfMn0VbWF6/oeFRsQqVPZCtAW+wi1/8tx9Eq7uLYNQu1r7h0AA+/9mvwucewsF2HcsLWcwyXjOUxNnTZ/G1r34LtSqFV3ZZx5D5nYwOCMOUMJvL7pQ9qQT2PCrm/CzU1AoKo1DlwDjJrkQ15mtZ2DSgqqdR6+Tx4Y9fwsc+9iPYSS3LZ61X2thazuDOzVXk023Rp8/ODmBqKimrHyZa0WN7fWsTCw8Whdg2mBjGqZPn0dMtuPzSG3i4sI56heQ9+tH7kC+l8Oy734Hz5y4KdHflteuCanAS2N9LoVQgtyQk7NjnnntOCF/f/va38cT58+Lux6mdMsRSsQa3l+TTb0hWPIvwz/zMT8PpsOLGtWtIDgzCrrjwj5/7Ktz2IJ7/l1dgt/tkN1cstKSgm7wJGis1wX6R0kUWdPIAOAGQoR4OR+Td4S8e+jRSmpiaxJNPXRIE5jCdlWeMnuD7uweSEe6wqNhc28GrL76C5YWHQjAbiMbhjWpwDdnhCFlgVU0Wd7PRkAPPaCowaj00DluwdW04NXtK+DqX33wVU7NTGDsyiqolj5XSdVNVQOJQ2wq/KyyOe0S/ltZW0QEz3KPCHymXGsjvF1HMVOCzB9Bl+GDHhskjcZT0FRwWt4RdPTg2heGxWbTa9N5mYBUQ8pII1xD9cjLuRmKoj939hwJ9cxVSyVUwP3Ucg5EhrK/tolhowDBUZAoVWVWGfGHUsiXYm3287cRZnJ6YE+2/I+TBXvEQ+U4ditsOdzyMwbEhGXaIOsV8UWyvbGL9wTJ2NvdRb7TFVCc4kJB4ZovqA2MBTHc4Qu/mAc+pvFEtoFnKoZw9lBhdSvhI9B0am8TQ6JScf+QgkWDKhpfnOM83FkW7yymNrziqsSnn8kHWjlZZtwyNjiAej4qULBCwY3OD5NWvo15NmTkXBrC0tIa9rSySQ5OYmJqT/IRirYCD3B7qegmKswbVV0Qg6Iat70bmoIZKoWlGswZdsGht0aF3LRVJRAvRVZLpi6UO1J4mFrCFA5JgvfKZef7xfOeASvdT8k9I6lxZWhEJM+2qSY4zw4cUZMpZLOwtogsdlrYVdosNIY8P4aAPFksfzV5ZZGUWNxG9Nupi0aqY2naLUyZzIavBdKDje0jieOYwKyiTy+FGZj+LlYVV9NvAaHIcPhd5Ny4p8DS7omsnC/pAMioTOl0rvT4/guEEjh0jP2JE0D0FDnH5E+RUBkBO6PxcimQQcLXA76wce1fc4CTBaDuvz4fdvW0JlOCHY9exvbUjUxdhdr3BwtNDhxelrcveotEqmtOxbkF8IIytrSV86Cefwsd//t24uXgVOi3t1AD+6UuXsb1agscaxmhyDO0KHZWamD/3FJKD07h1a01MZLyeUezsluD3xU0nJE60lMQwmUen/MJ01FGtZsyfmMJIBjqLrFnUH0+h/Nx8SFlgWNTEDMFLj/Om3FS6OxmGE31uJeg5zqlNMX8eD2Nhx9sIjZsJbo9890x2PS8o2Ve8HnobPrcm+7bd7S15IOkdLpr4bseE6UmwgSKNAtmz/G861fF7dNrUf7LwcGfeAfodpNM7qBRzwm5ls9Brt8RdS6GGMRgQti2LaOeRXzw7Uh6o+3sHAg2R+MH7xz0Svy8POD7wzDXngcsHPBz0Ip/ew+bmEsrFjESqEuInqYmIAP8dm8Mpf/7EqXl0lQ6u3XgFPWtbktGK5TS8TgsmxgZRrzdwcLAv1ob8+WRFm7t63j+r/DPXHOxyeS0JzXO/zv8fahOKWsLP/8qPQ/PV4XDzWutw+4L47jdfQWa/BUsvhNvXD0QmOT58BMl4Eg8WN7D8cBvhUMKU6PUV6WCZjtamIQgJk7TL5X1k50fERVQMLOSm9Io7dE7VlOfoShO6UkG2soHQoAW/+psfw8xcHOnsphAuG5UOyoc9vPT8TexvtfDudz2FiXE3EgmfECv5DEWiCWTzJdy9u4hcvoSZI8cxOjKBvd0Mrr52Hdube2jWWmJ2wX0zE9uevHQB4yNTItN7+GBNio/bxQwDoJQvm4l1ik3CV5jNzvQowoq8jlPjE2KGQuIhDS3u3ruPUJh2o3v4rX//Gzh35jS+9IUviIXukbEZfP6zX4amBvDCdy4/koLahTkubF6NhNG+uAi6NBV/8zd/jVtv3UA47Bd4n+/S6NjID9wCSSRUXBZpqml9TFZ5qVQRWRCLRCadleQpj0NDJpXHay9fxq0bt8SchwVd9QKBcQ/ccZdcf07D9JNXugaMloJetY/KQQWNfEMyp0+ePIn1rRWMHBkTuWQVWby1/wpUrS+hNY18Cyo0TI3PSHOznz5ErlxEcmRUGhfKkDaXdpDZKyAeGBSiWzFTxvBEFPXOOlpGCarmFWLZQGISvmBYVB+c9mORUThVH3a2dtFtF+ALVlFr5YXdLnrlch1n588iHk7iwf0VMZSxWkhK8wuyGfGz+GTROizh4rEzOH/0OLxBD9SQC1VDhxbxIZAcgM2rwWqnWQqEQLW6sILcQQYp+sHvpMX2dnT8CMYmxsHlfxtOVFp9QQTaHUNWR3xfi7ksaoUM2pUCyBLKpffl0O9bVExMz2Bk/IgY9NjoZudwyjsh5yRtSZm25jQ5JyyUbIB5jnEQarZbco7QeCcSCWJoMCwFfW/3Id689n109YIY4VC6unB/CdsbaQwkxzExeRTecBDVVgWp/D5qzQL6ahU2jdwJKhpsyKbKEnJCpYPL50BXrcLiacPiYFysIg0Q/f3LmQrQsiLsHkJ2ryuQO88RIW36QzLw8Oxj7kL2MIc7d+4IUsSGkEe2+GM4HMhVD/HGg8vQWdBbikSuelS3kPNUhxVdSxNWN2B1G+hbmOrWkrUrQ2DYpBLUsDv9wlsR/tDwsOjL2ZAzY77T7uFwP4f07iEq+TocFg0+ZwDRQAyRUExWfbnigRiVhWIkZdLop4dAKIzJiVlcevKd0BwRgdxpaEMyI0+tH96hk1NBztb29rZwlJT5ZxPGqVOnZO/HODmS4wi78NDgRWERFJczWqVy2m200WeEGHFMS19c4uh0NhgfF0bt66+9iKffNY1f+OSHsFfYQLZQRKfnxPe+cx/pnSZ6dZvsE9R+D8VSFe7gCIKhUZQrENIcEMBhpgmPO4yWThIZDUq422aHSGSAtq+EWE0SG/fwIkejNEosXc0pnQ/l4wmdhVVIPaoqRYp/3tRYshNzPyroJsHgcVF/XND5cj0u6EK4kymdRYJdkgKjw116R+Axkts2N9aEXep1u6SxeFzghDFrELYnQcsuMi7TatPMn6aGRNiLPR2BAHeplArm0e0wUKFnxlPS8Y3e8AwnIfpAoqDqhNPtkQOeP29rc1u6RUqYHhdzc6Iy40wpYePDzBeVzNJaMY+D/U1UylmRA7KhqNfLUhg1L68PyXx9zBybgcvjwN37N9HolNEDI18NRIMOjAzHZFXDtDX+XYxipd+0SZwxVxh0pOJ9IBGS10T2cbSaJALj6KDR2cPP/dKPIjlGkkpJHORoGby+dIBXXlyAxzGAu9cPMXNkEnPTxxH0hbGzncH3n39TnLY4EfL+0Cs+Fo6JXI9/n9xRMbYxGwtyIsQymLwMySjgDqqOnrUHp1dBqXmAajeFS89O47l/8y5Y1JIk1JGJnsvWobR9+NbXLmN7rYn3v+dtGBxUEAiqoGMTu2inyw+9Y8H2JuN4U5ifOSXuUVev3sD+TkqUIY8Nf+hCdeL0DE6ePC4e/FfeeNPclVlsCPoZTxpCu6ELjM1GjH9ucYHsZvMZ4ISfSZtZCBNTM8LmpmFPNp/Dgwfb+J3f/nk88/QlKeiUp104+xQ+9X9+FlZoePn7VwVyZ6HL5apS0ElylMmERCqPA5/+9N/i9p2bomYg4ZN/79TkBAqlIvRWG/GhmKA1meKhFPMLTzyJfl+RnTF/brlYRSFbEhUCvfCvXb2ON1+/gl67h3g0Bjh7cCVVeJNucwfqMRUpHZLQSm20yzpKeyWUDyuwW1SRwCrWHsKJEAYnkqgah7i99yrgaMHStaNeaMJoWzGcHEc0lpQEt5XNdQyOjMLp8DB6ARvLO9hdP0AiNISIL4LN1W0kh/zQlT14ww4EwgMoVNvCzI4m49jYXJLGitAnf26naWBvbwnF8gO0+xX6qiGfLaFRrOH0/GkMxkaw8nBNbECtFod4udeKdQwNDKGSKeNwdQcnp2ZwYf40fOEAlJANvmQE4aEEXH4vqu0m9lJp5A6z6LW6ePPVK9BrLXQqDdkDU1VBr3q+3226cjg9qFJOzHVovYV6W5ezrpLLoVLMQGFz5rCgmE1jdXUVbQOYmJzGyNgkbA4vNHcANk72JIx2u2jQXIbn0SMCHAcFIqlEY/j7LOiSsihOcnz3owhHnchlNnHr1svQW3mMjsSlCXr4YBX37qwgkRyTJoJmPa1eQwp6oZxGu1eC08uzwCLcBwackLUdCAVEm9211aSg27QO7JqBSMgPjTG7qRI61Q4GghPI7/dg9Jxy9jHNkbtzj2bK6hi6w3UI1z2E2d0OhnyZAx/rRamTx35tHV2LDqVtg5U+FwZXuU6RX9qcCnRrA1Z3HxanLmRgG1NJnTYxPrJAhcMRQKnCWFrI3z08PCoGW+Tx5DMl1EtN6HVdstP5HTXVg0hwAEFfSEiFHaOODsd3Sw/5Qk4ie7lymzl6HB/+4McRDY9KOAuDfBRysLgcZu1hroilj55iEf4M5be8V8pTz80IKY6SkbX1dZPMpblw48aNR+EmhJIbIvfgdEjGKqVB7GKK5ZxQ+hkgcvHcM5g5Oonvfe8rOHl+HM/99DtR1vPYZAiBzY9vfuOWFHRbxycdigTeKg6o2iD0jhMebxI+7xCqVStauhUuRwCNFp2zxM1SWLcES+nZy0mBBywfMHaRLFCSLa6Y5imPp3QhdREuekSE4H+zoPP3BHaxcv/h/0FBZ9GjTE0m/kc7eDLSTUjfzILnzp4FnU0Gk8TY5PBu6uxc7Sp2tjdNCYhYEWpod3Wz2QA9kWnXaIWVwQrg5zLQ7/Tkb6XnOgmG9IqnZO3enVsoFQ9RKRdMeKXPf49/imgFbyjQ48SpOhCODgghigWc318YyE5NYG7+HY/5BPz8fFhlUrfbYTH6sCl9pFO7yGYYx8nsb3M3Y7MoQvJgt8l0oqNzs6jQ0lPpIJ3bQyqzK3a/Pg0YG43L3pbsZj4rnNwKhZwYm1CGJIYjlMAIlN9Ft2fCXgyt4c7P6uyiWNvGz/7is5ieD6CmZ2SHRacthxrCP3/1JdRLdizfK2BydByzR05gbHgCV954CzdvrMJDZqkBcYTi52DSkZjp9JhmZ3bkJAWa91X5V42fHE4uG4q1PFwBBfnaDrSIjp/5lR/B5EwQpdoG/CG+TMD2RhaaZQD//JXLWF+q4T3vvoQTJ2gvzJAJj5hK9A2XGCflMnW8dfsB+h0ma2Wwsrwu98irmY2eS3Nib38LT5w7gwsXz4t97Tf/+V9wfP6MGbfaM+1y2ckvL6+iXKI8UMPG2po86+R1sHFcXdvCmTPHxMVxZ+8As7PH8OUvfwmFYgWf+MRzePLCE/jut78jpKx3PfNu/MV/+b9ln3/55etQwM9Ce1KavfREs8x7RXIk1zx///efwc1b18SqdXV1GardirHhYWzubIsl7omzx1BspJEppjA0OCbphC4iC30mwlnFVTKfKct34V787u17eOPVy9CZDREbkILuHrTD7qd0LIJYckCeTU711UIdermHRqaGfoMsFyIUkxidGBSppC/sRrqxiZ36PVRaWYHbWcwZXxnwRsTvv2+xYpNZ7wytcVB/7MP+dgbrC1vwaxFE/CE8uLeIkZEwupYUhibiGJ+aRa7QQL3ZF711uUJfCxWaK4SxkRmMDk4glVrH4sOXUKlmxZ3t8CCDXDqH47MnMTU6hfReBtUiExNtaNc6qOZrODZ5FN1aBxv3lzGRHMGFE2cRjIfgGvEjMT0sgU40uCLSc/fOPVx5/SpyqTzK2YI0Q50qvdgtEgNMEuRALI48La89fuh2p6CZlUYL5VpL3sF6kSu7HCIeJ1r1ElK7W9je2YJu9JEYHMPo+AR8wRhUp18c7ji4sMnn3pwTPqVqPKfE4dHrgcfne8RZMtVDLPCUOkdCbgyNBNGoHeLmzVdQKu9jKBmRd21vN42V5V1EooMYHBkTi+JKs4T99CZypT00dXM65xqxWmqiVqEHuhP+sDmh9x1N2Hwd2FxdWOw9REI+BJxeZPcO0Sw2kYxOopq1olE2TFQyGBa1D9UtrBGMDSZKlznI4DBFs6OqDKQmObgH3VqFY6ALqH3YDRcM8hHoRN5T4KCaxKvCEbDC5unBqnXRUxrCcaIBjttBXwyebV4xEWrT78NBgmAMwUBYLMkrpQr6bUKCNjRKNPbpwaFosBh29JlJYFWgkgtuMZM1C4W8kJZ55o4OTuHnPvGrGExMCeTO3AWL2JizoLMWdE3CNj9RpydrVjYUyon3DMoO/V3veRdu37kjB2GNYQarqzLCSxJYrQa7hX65NmQPM3A7GZsYRyqzJ4lDNGp419vfjXNnT+OVl7+FY6eH8fSzc8g3DnGYy8PtTeKzn/4+NpdLkpTDXV45c4BQaBBzJ5/F1jZ3czSTCeLwsAXVERS3HLI6zQJKT3VO3YocJELiaJp7cR7QP+wZLs5OXbP4msxDktTMbHc+qITc+Z2kKegDPn8EPYOQO68Vp37CXSTFEcZXoD5Oa3vkuCafh2lcNkWKHi0FWdi5Y3U67Ejt7cLndUnzwwlK75lWivxZIn9TqH3nhG5O5iTFseAzDcyhKkLSYobujatvoJA/FLtAwuBeN6EgDarNlNKRDWx1mKxWl9cnUCd/HqM3eQ8LkhtPf/f+D5odfmeJMXW7zaam1UTA48bB/g5SqS2J6/S67WLZSUhY9u8tHYFQTKxIFx8+wMyxaWxsrWJ1c0kiWY1eCTMz3E21Zf3BPSgP/lRqD14fPQVIDiQjXxdGNpshTvztFj3lg8IBsLoM5Mub+MQvvQPHzsRQru2KJpSDwsyRM1LQlxcyWF8qYSQ5jsmxWZw9eRb/8PmvoVW3C3mSjRXXRNz5UcdsrmXMqFxBcsiLEOjdtM54LGuUyNF4COnMHlRPB7n6FsbngvjN3/s4mr095MorGBmLQrXY8ZCFwDWKb3zlMtYWKnjXO5/Aj7zvGFIHqwKL2W0kWXrE1vgwVcfz33sV19+4DcXmgMvpEV/0erUkXAhhjpdyGB8bwvvf/z4sP1zGF7/4Tbz/fe+RxCUWBRrOnD39BK5du4alhytC9jlMpeS7MRqXRZ262UuXLskudG/vAD/5Uz+NP/qjPxKk7eTJY/iNX/skvvbVL6NVaeHDH/xJfOlzX4fRUfGlL3wT6JMJ7hDJDa8TkRUWdPoQ+L1efP4fPoMrV15HIhnDztaGQITJZAJLyw/Eze0d730aazu3UW2VpYCOjJIAGIXd4ZWI12KhhlK+IqxzpuA9XFjE669eFjfBwXgCFmcf48eH0bI2JXmKKzy70yWSPcKqvboCtWMTljulPwxBmj8zh+WNRYrJsHa4iKpzF/vZTRj1PlxWr0TEqlZNyLRsfyutlrC1uTuOBOPIHpTw4M4KHNDg13xYuH0X45NxGNYsxo8O49Spi+KHnkqV0eq14aeDmcsOva4gER/DxfPPoNEs4vqNbyGd2Ua93MH29j52tvYwPzuH+aPHUSnW0Ky00G8byO1nUS/Ucfb4Kdi7Njy4s4BEKIbzJ88ilIwgcWIUkdEBmVo4PPi8QVy9eg2f+ZvP4K0bb2FqbBqdWgN6tYVuqy0pf2dPn8bE2DjqhoHDXh8Wrx+KTUOtpaNWb4vCpVEpo1kuYGI4joPtdayvPRBzHyKDwWgU41NHJYOdZl6ValMmcg4CdMtj4avUzNAsE8nUJDLXzEc3CcdsAEicjEW9mJpOotMp4uaNl3GY2UAiEYXX4xGL8FZDgdcXhjcYFnQzld/F9t4q8uUD9PptCZUi54WJbHxGCPUTcnf6TbKkI2DA4iR/SZeCzh13djeNer6C4egR6BXu3hnqtSfv/5lTZ02f/nxJ2OQBTwBdvStRsVRjcWJnwyM+IJoO91BPzh8XvOg2VTQLOlr1jrD97T4HxmaGoHr7UFw6dIN5C0xN7MDt4HSuwaL4BFVjxKwMM5omhTXoCwqK3GkZULpWtKtd8X+wGXaUckxlMxUhHaUJt88pKAXPJIbHMNyFU/yv/NK/g93ig2KoArmzhrCusB4+LuitLj1R+O7vmQV97ILboGHB/IlTslz/6le/Kh0Z97Fm/jmtPz2C26vUZYtMy4XnPvIR7B5sYmd3FaOjw2g3egIFHJsbRamxh6MnoujYmqg2mtjeLWH5YRVXX11CIjAuLkXdellgLYt9FJp7CKoaQq/HidAhcjXun6gDb+nUOVtgt3MqtsiUyoOMhVCCQvS2FGteSO5I+IusRh56vMFCfvPSkL8k/55peGLmHLNYuz1+2T2RWMYAFAr7CVtSksMLTM90Ybs/gvO55+D/ZkE35XOMmqxKIlN8IIY7t26K9SAnELIYqedmNyv8dU7zVpswRbnDZSfGiVlSgbpEOppwOVU4nIrEZe7urmNzbVW8kY8eOYJOm17mVUEZxLqS7HWrHbr4CfelMeBULRD3o8aGiWWmAoDXz0QzZG/NWb9vCOmOJLz9vTVxQhpMRGR/ahqFANVKW4xDTp46K9nnm0yDa1ZRb9extHwbilERgxoWUSIpLDS0S6Q9IQu716uJrzKjYDmZE72gXKxYyMEfCouMhjv5Lg7w4Y9dwqV3HkGpuiNabh5MlIjlDtq4/sYK0nt1WPsezB09heHEqNgJ0+tfczJVj46BJhwoaA2lhbqZwMR/tllMPgWvm0DvbCr4DKgq9H4LrU4NhtrEwJgbM6fjGJ/1wh/tQNVqArkzDz13WINDieH/+E/fg9oD3v++Z3Hx0jDW1u4BXRXDgzPQnFHks228/updfO87l+Gy++B0eeX5lEbK2hdbVsNiYJAe8JpdpujXX7+Cl166hT/8H35X2Op//L/+76ItP3v6HO7cvof0flo+L68xn2Vq0ycnRzE+MSQ/e3LqKL773efFX8B8b3Vobjv++9//XXz/+9+X/euHP/hRvPTd17G6tI1XXrwuxDxahTaapoNamIlrXXooEE/q42tf/zJe+v7zGB5Jih/43t4W2jojOUmSDWD86CBsvhYWV+6Fr+GwAAAgAElEQVRKZv3xk+fg1sLiL+1Q6VrYRrVYQ/awgHqlKkl4L3zveRymD3Du9Cl4QhrsQQWqT4XLq5khP+TMWJxigOKCB357EPNHjmE0OQIn1Qi2Por1LNLZXRS6+yhZtsVYRoMLDsWN3EEJRs+GKONPXW5kqPzwBaSgW2Ri7mN/8xCZ3bzs8vti6lNHNGHFxNExzM8/gWq9ixs37kuuQ2IkiDgJS2pAPA9Gho9idCyJje2beOXl76JR7mJzdUu000ePHsWpE2dQzBSQ2kkj7AkKiatX6yARisNo97B094FwCp556hkkJ0cwcm4SnlhQOEqVSl2g+u2NHbz84mW8/MIriAbDAr23ajQOaSARjOHpi09ifHAY6UoJS6UCPPEkBpKjQozb3j2QFDWqbVSDAVJ97G+tYW15Aenigah5ouEEJo7MIjkyBoc7gpbeE6iX7wSLt+SgM6Dqkd8FUVCxf3WbuRQ8Z2gyQ+JqfMCDxCDloU3cX7yGjfX7CAQ1icCl7z7tjh0un3BLCGMfHG5hcekW8pUDQTRrZV12zJTv8mwml8Id0KCFHOioOrq2JmDvwO2hRE6DaigwWPi7CjRLAGo3joW760L4I+Q8PzsvK0cax/CZJsxut9lRLlZkLfiYIM3mAa42/GOKeEi4rH4EXXE0ix2kUwUp6PHhASiePuJjIXgiVlSaWTTqOTjsgJeWuFbaw1JBZBPiNM9Zfkd6coQCpukUV2mUt6FjkeavlK2iVibXg+6SDlidVug9cmpMJ1SfxyermrA/jvc+++PwuWPCcmcgE389Luj0C5Eh1KJKDgQndJo9KbPviBj8H0MjY7KQf+ONN8SohIeeOCS5mTxllWnO49IEaqc/8E8891Eoth6+8MXPCNPW76GgnkSxOnbSC3j7e09iYCyEVCaHfLGL+3fzePE7NzEzekYYfrV8Vgp4Q4/C75+ExxtDr+tCo8kIU5KzXLLXoac2s5T5fTnoSkAK9+QsBD0+iA2Tnako8lnlgNZ18/AmoKiq0pyYXs8Z+S58cPjw1mm3GYoKXMK0Lh6GTdFxK5IOJAEjMqmapDsWcroniU7TYiIALBSyG27UEAr6sHDvLlwOFfFYVBLsXBIEYZcPL8gBee10I4H5wjDxSib4XlckXA47JXkMuSiiWMhi8d5d2JQeRoYGQcCfRYqfn/7SHRYvQm4/VNDZIPDn8dqIVI8WmsIr+H/JIPJ5HhV0NmGVUh6H6S0oVh3JRAhOu+nwpuu0IezBqrpwbP40BgaTyBXyqDUJSVawsfEAzXoGHs0qTQYPXGrnG8z3RceM/XQ5xFXOwtzfakFY5WLR2OnITi1fb6CrNNDq7uMDP3EBb3/3NKqtPenIKXHzuxOolS34zjeuoNN0YWcji6cvPguPy49XXrgKixGCVTF3rz9QOJAoCfoH0LSHnbQDjNbROy0YXRMRefzvk9wpSgm1B9XdQ2zEhZGjQcTHbXD5G7Day6BTLieOalHHg7f28fy3NsQn/hd+/mcRjuool1PQ1CB8ngHs75Zx882HYm9M2J1EKiIyvC9C9tFUSc1q6DUE/R6cmD+GviTfbWJ/L42PffTj4rX/mc98TohwH/zxDwnDfGdzR15aNkn8PjQNIgI0EA8JkkYzi3sLi7LDe+21VzE0lEQoHMBHn/sQrl19E8sLS/iD3/9DvP7yDexupvGXf/kZgGYVcEhB54qEB9Hjgs7P9OUv/xM+++m/wfTRKSFn7u9vo/7Iiz0Y8mN0Mo7klAe5ckZibaOxIUyMzcLlDonvvsVix/72gRyuXInwZ16/dgWFXAYXzp9DLBHCWw+uweF3wulxYu+RR7nV6oLT5sXUyCzGYuNIBJNwOzTTBKVTQbGSRaa0j2o/Dd2dk4Afo0XpkUP2lHqrJ1p+xhjTm50cE9JfaKnZKHeQ3c2icFiFg3nyLR0WWxvhuA3Dw0mMTxxHodDAjVuLYiQ1NZNAeCAIO4M44MTI0Kw0UoXKBu7ffQvLt1exvrKBVOYQR2fmhLhHQtT+xj7cqhMnjszBaPThJON9j+/zgliPPvXU2zA5P4W5p0/AEw6gXCjhzo272FjeRq3cwPbmLh4srohKgEMUPcpJjI2Hgrh45jSSsRjSpSJu7G3CER3A8NhRaJ4gimUSgNsyfCkk2rZrSO1sYHt9BflaRmxJwuEBjE0dQXJ4AlZHQIoC1SmPV5hi6+qwCxmOKB+NmMh7kd0zJ1eu60S+yyhjFcnBILq9Eu4tvImNzUVZHZKUyzz4es2Mc9U8AXj9Gpp6WZQylQbdCVVUs20c7GZF30+SqOZzwul3wO5V0VTq6No6sDj6cPscCHo1cYA0Wi2oXarv/XB043hwb/MHBf3EiRPC/WLDS6e4SqECl8Mlhdw800ySNOsHv7o30UOpXoC970bQPYBuDVLQ+Z09QTeiYyFERwJwhxSUGxlUaznhJAS8Lqg2Fw4PmsKdkTWljbwjk3it8rzv9MXdkYZHKpySyMaUu0a1Dehm+qeTKwfDNLiycpXt9UncbMjHgv5B2CxekxRH8zOzCkGx0K6yJzx3enD8q4J++n1DBidb2RUrENjOpWmyk+AOlocHp4JGtQKf2yO+2NVSCe//kfdh6ug4/rc/+Z9lMp4YnRY98vbWIjb27uMTv/x+nLgwi5X1TbQ7Tlx9Yxtf+ccrOD17Ukhx1WwW7bYdxUoAweA0/IEkej3ajiro9FSotGglaaBHT/L+I8jdEM22kNP4oBsKGq26HM4m4YqewJqwHPnPpvWraY7AQ5zabN5MQkt8KFOHWYQjUTT1DjQ3pyiP7EOk+Nno48yV9+NwEbOoizOdGa9jdkzUrdMRq0nyiR1rqytw2i2IRcLCjKZlIz8Di7hMytyji2kNSVwKFEYr8dZQU8i1gtIXEhzT3Jgsd+/OTZRyhJF9smcnyYve41w5kBChMeVJTFLMCZxNiRji0HRG7GrN4k7ZIq8BneZY5AR6frRjpod8sbgPKG1Eox55UUv5ghwMfUMVW8OJyRmMHzkqawOBl1oNZDN72NpchGG0ZfIOR0JQLfScL6Pfa8tumtaahNvtKiUwaeitmkyO/EXv7lKLHNMyqs1d/Nhzp/Hs++bQ7lPK0UImn8NwfBqqEsJX/vEFBD0juPzSTTx5/u2oVZq4d2sVmppAt0N1giGHjenTz9bH5F5wNSF58iQiEl0hG71nNoVsKuSuMnVH7cHuNhCMOxGf0BBKAnZ/Hd5AHy4N8Pt8YmLzpb9/CfkU4Lb78Ouf/CRSh3eRTETEy3l/t4Bb1x7g1rWHKBW6opcn+5orHd6HcDQEf8iDYjGHbDEr1+r8mTN4uLgo94eIBI0qaKt8eJiXRLknzp0TxjC96Kk75/cjtNZq1uX7TE6NIDGYRDp9KND53Pxx/N3ffRbPPvs0AkEvzpw+iZ2tbVx/4xr+7D//OR7cXUfmoIhf/oVfh2KjrZ1DQkX4rvC9YNHlL8b5fukf/wH/11//JSYmx6A5VRSLWejthryPbNT8YQeCww74woRX6Yjoxvmzz0iyXLHUgqq60Ky2sL21hWatIioYZhXorTomxofFbvnK9cvo2wzxUd9OpVCs1GG1afB7YjgzfwEnp/4fvt4ESJLzOg/8Kqsqs+67uo6+77kvzAFwAIJDECAFEBS1lFZSSCuvLFuyZG/sWrvaCMsOa33oXFmWLXltr2WHxLWklWRRFClSIHiCJAhggMEM5p7u6fuq+66sqsyqzI3vZTcoK3a3IyYwAGa6q7Iy//fe977jPDy2F2bPRLNeRal2gFqrhO6ggYGnBjXNZrCNZqUN9D1QXT606ro04tPzc+gOaN/JtY+NQW+Ibn2A4k4ZrbIucaJ8jljQo0kP2KRks4uo1we4c/sh1IAX88spgUSJOnjdEUxNncbC4hxspYni3jZ2V/Zw++Y9PF5fw1g+J1O63ulhf3MbymCEjz3zHKI0vGnouP/eA6yuPEZqLINnrz2H809dxNhyDh7Ng5Xbj/Dnf/o53H3nHtwgZ8ODSrWGrs6BhmQo8mYNjMUiOHfiGDKxGPYbVby5sYphwI/JuWMYn1rEaMQVaVcalaHew7DXQmFnA/u7m+gM2iKxisTjmJ6bx8TMAnwBwuwhKdDizzF0VoScyOmf4UzjTkHnmUF0kWcsPSW8Ks+UHjK5EGqNXdy99zYKpQ30B20pTFMzC6hWOClTmWQjloiIL3rfqEM36uKc1iyYKO1VhPDMVMdAzActpMIVcKEz6mCgkBSnSLGPh4Pwk5XG9Z4xgjYKQDUzuHdY0FmHmOTIPTbrFyF2DqU+D2OgHVkeCYNcy/H5j2UCiI670WhX4DY1JINZqKCzX0fIfy4/ML6YRSIfhBqyUGnto91l0BL9O8IIqBFsbdRhDzmEOk6LwYhfrLL5/fu6LnbDAS2MoBoWchvT7hiMY/SdBoprSpZmohUexYtoKAKP4kc8nMFHn/sE3K7goY+7U9At1gaFippD6ahLkywENvtUwbhOXEvb4qozMGV/wkLAndPe3v77RSIej0kKEyxDvMV3tjZEg3vlqYv4lV/9Rdl1zkzO4ML503j08Ab2yvv423/vI7j4zHncffAAHjWFt6/v4g9/7ytYnDiGWDCG2sE+LJpGRM8hFJqBz8+YUA39gQcj2ytmDrQdpUaY/nksdHJok2VONjo1edRID+kUxt1tV3b9PLw5acgeuUbWL+1aHXY7iznhSHZQhJXK1aoQs/T+QP7JPO/v5qRTVmbDFg9455djknJoYMMYVxZRxet0sUZfrs/B/p7Y8mWTScmFHhmGQ0KjrlOciqiJ5nRPxzW3uP84pjX8XtS0M81tAL+PxEMfHj64g62NVfh9msAybj5UdOsaGGKCoQbDQozglyAGtIWUadVhcx9NouzWHPe6/7qgc3Rxu4aSejQwGggEFAxHOlr1BvrmUJCSVstELj+NhcWTclDqhLYp+rL6YhvbpjTGQ8lWHF63C7V6Ef1eG5rGQzIIvd8UB7pqvYCRMUAyFZNpi773hqJgqLTR0Dfx0ifP4oWXz8By1dAzG8LcjIfpjzyLb371DibGjuHbX7uJfG4W5f0qHt3dRCI0A3PgkB95/9LEhilabAb5GVN9IPa5ZP7QLZDXiSYzlCIyI9rvR39IeWEftjpEKOlBdjqEzLSKcNpCfsovkCyL3frqFn7/P1J7D4xnZvH93/ffoFJfx/Fj85LA9OVXXsPKg23oHRu2QUVBWPTk/Cz4uaSzacQSYZSrRewWduGyRshnxvDo/qowyckM3t3qgplFsWhMfmYkGJH7mU0I097YtIqd7MiUnfaFJ06Lhtwc2hJEksuN44//y5/gB37gU/LMZDNpsX994/U38Xd+4mfQbY5QKbTxqU/+MFR/XAo6Pcf5XHBFRQSFX9zX/sEffBr/8jf+haQwErVhQeFnGvA7bokm2tDiI0zNjUvBUzxBnDjxBGaml8WFrt3uiRfAysojlIp7ss5RFBN6t4FYJCDNQatTR1PvoGsOBB63yGFxM+texez4Mq6cvQrXQIHZM8QKdX1rBfVOBfCYsLQOgnlTpH+FnTKM1hDRQALlQhXtbg/LJ49DIUoUDonKYWjaGLSGKGyX0Sx1xJedjYzbYyIYhSB82bEFtNojPHywDn/Ig0TGA7fK1VQQ4XAGs7NnhQuheHQ0ayV4BypuvPk2bt2/K884USzyOWr7RRhNHU+fvYyF8Rn0Gjreev1tCVaZXziGj778Mp589iq6VhvFShk3vn0d3/ji17DxYFvY0zz/dBJ/OTTIeo/Y3gipaBCnl+aksBeaNbx3sIX6yBar2um545JNwVARo9uH0evBM+xjd2tdmg+ulojM+UMRzMwvYGb+GALhFHyB8PsFnYVMBhUWzkO+CSF3DiQ85/iMyYBCbw2PiYCf4S4urG/ewcrj96RYt3VaTwdw+swFVEptMT1ikxEK+xGNkT/UQX/UBEwXukUbxd0aLNtEIhWWSdwbZrCGjY7VQ8/uQw1qiEYjEnTid7uhGGJcD6Xnhac/hge312XNStnYlStXkJvMydlPGN5ZrR6ahB1agfNcYXFP5WIIJIFWuyEs90QwjYgv4Zhw0Q08oMCf0BDKaLC9fRSq22i3mAYaRH4sLQqGWpHGVuSdtWRl6vV5RCFCUJdkcRboWDiJaCAOjLyCIPVoOkRLcxksWEdG8BFFdHkEciejPR7K4iPPfdzh5Rxq3WlRaysjQDFhcUonYmKrsnN/v6BPXw7IhM4AEjp7hUIReFVNwgvYFfFBn5ycgGUaqJT2EQmHsLezJVDhtY98EP/hP/yfMtXTJ/nD157FrZvfxG7pAH/zp5/Fk9cu4d7Dh1LQV1dazpTly4neT69X4fdlkMlfhcs1Juxg0/TCsnkwBKSTJKFMLHxIRGNys4vFxyFl0JCFxYqdkXRDdEciQe1wImbxYsElEY7FngWdhzffD/88D3vugfidW52u6FZTyTEhxQ0pbVAcyIQadZEZiTnMXynoR77xbkbn+QUSGxp9cRTrdpoYS8TR67cx0B09NpPG2AWzU+Vqg9avnKatEadpTuZkwJMk1xU7Uh6a0bAPmxurWH+8Ag9lJGxwCCNzwierOx6HOxhy9O2H18Mh4HFid/b+bH4E0ThcP3CnzobAQTkcnTblSv1eFY0mCVddGGZXdqYSOauwoDMBLyOkJ+6DWegpZQlH/JJ+VyofyJ9nzCqsIYqlHTSaZbGsDUf4vVuIxgISp9tuNqRAEH2gn/qAjafaRbO3gRe/9wI++onTGLlraHcdC9O+riCbWMDOegfp6Dx21mpotwxhD2+uHiCsjQOm1zE5EU92Z90SCNO9KSYFXe92JP7SGhpQGelKGeRhE0QtuiAOAx0jjyVZ5pmpECbmI0jk3RjLEV4cYH5+Bq/+5dfwpc9tkFqK5575MC5fvgJ/0PFVfuv1G3jt66/D7LkkntQc0IWO2ciEyBxkhExuplUVywdS0CVoYWhJ5CtJjyz69CYQTXmfqIoLPtUnu0HxhNjaQrVSlnuRz+bx48sCua+sPsSJ46ex+nhdUBU68L340sckfpcmQcsLi3hw7yGSkTQmsgtoVLr46Z/8+9ACNFbyitypUatJQXfkoLbslv/oj/4Qv/orv4Sgnx7VjNDlfnsEv+YWhr3tNTBSW9AiPiHDWbYGfyCOs6cvI5ObRrFYFkSEvgb1egEexUSptI29vTXEowFoqgepeALtno6+ZaHa6cClBuB2B6F3XBhLTOPSmQ/AO/SKqcbe9hZu3nkHbb0OLezGwFVHOG8jOxFDea+GRrGNeDCJg/2SPOdzy4tIkmgXIKFIkUwINgf0cSdLmjtO6usDQQ+SaScTYSw1h2rVwK2b96SQa4GuI6FUg0inp7G8fEUkoqbVQq24D0/HhXu3H+LxzjqjGBGIBuXZ7FTqaJerWMxO4/KpJwDDkoJearZw4dJlvPDyyzhz8RzWd9bw9htv4K2vv4n99T3R3vOz75sj0EmeOK7JGc7NyXmEsUgQJxZnkImGUG5WsdquYr/TRSCUQm5iAR5vGCMactkcFkYYdlrYXFtFcX9bhhEJkvZpmJlfxtKJU2Iu5KGLkNsh6ZKwKufqYeYB99GShU4SnPh+OIMNGdZE8mam4xiYdbx3/01sbj+AV7XQN3UJpDpx8iz0roliuSlwN4Ot6NsOVx+DYQ32wEav6EF5ry5a7FgqBF/Y7RT0oBt9l4GuZUIL+hCJhhChjwijrPk69S6sNqB0k1i5T1LvASamJvDUU0+JgUy9XReiGJU59EgXpYvXYfAzhIz/TI7Foaic2ttCwPS5AwhpIUFqw5zA4xosKjFSXgzQwU5xQ4zDYvEQJrITiIdTUIyo7MkbLZ6fVfSHXVk5EH4nTphJpUWpEgvEMeiN0K4zKZHyZLesU3hNOVgwq4NnEpPjFEtFNJzFR669BAX0AWATxMRKCkZYE52CLjboI6+4SfK9Eh1yzT0VtrmDI+ObUZweNyFCS1yrOAmQ7Z5MxmSqKRf3EI2EUa8Wce7Mabz48vfg05/+PZnmE9EMPvHy9+DGO69h62AFP/zffxDPfs8HsLa5hUbLxoN7Dfzxf34FQXcSU7lpzOaySKfnsb5JfWMc/QFd3dj5h+BRg2LTyNQzl4fgKSd0ARykoEvxEkY6E9OcHHTRTh569YoUiW5DhzavJMNxdXA0pXOVIEYEQSdprdqowx8IChmJsgkywynf54ROVjqvyV8v6EdFko+ISiMIdltmD9bQFNZ4KhETTTed7ag3ZEHnayLz1tmlO+lanMqEfW1bGFkmbJNWgDRLoDkHUNjbwsbGY4GOyRa3jIET0OHxIpxISEGnPOeooH+XxX00tTv6bH6Jh7vq6JmPSH583ZGoH4N+DcXyJgZ9hjH0ZALkjsgmJNuzoakRjOWmRBs9hANjc3JkMle1XESv24Hm88CjWJKB3dXr4oDU7zbRN5qYmMiKqyAT3dhAMC7W9lhoGD24QyY6/TU8//GzeP7lU3B5GhKjyonU7Qoj6h9Hs6LAbUUx6Hhx59YqfJ4gSrsNeIdxgSg5RRDRodshvQvIm4gmYkIiIaLODjjAh2c4RLtB1zfu0/rS7OlmHwP+PY2Z3D7Ecj6Mz0SQyDGIood0Lij66//8u7+Pe7ea6NaBv/tTfwtTU3Oot4q4detd3Lx+C3qnj1g4DQzd6He57tAkOpWfM8lEyXRaoir3ywUUivsOslSvyxROxInFnKRGWZf0nXuYzoy8bzmtE0YsFQuyKmA60wsf/bCsMRhre+1Dz+Hu3XvY3SvKtH/6zEm5j2h09NTlK9jZ2sU7b7yLZ556HmYP+Mf/+NdkOmeqYEfg7Lr8DMp8hMVsW/jTP/0T/Nov/aJ8rtNTOSFn0oCIk0g+n5WEMvh7KNVLsGwP2h1Ghto4f/4Kzpy7LART3rcDo4u93TUYA67xCigUNkHrLK4NSHZjiI8S8GO3WIE+tKH6EvAoUcyOH8PS1El4LJ80UQ/v38V3rn9LXLtCCR9qvT2EsjaWT06LnevB9gFCWlQY05zQspM5TM/PgHNup01ms+HsMjsjYMDDM4o333ob2VwCM3NjYpscDOSxs1XB699+B6atwxfuSXhLwB9HemwGJ48/henZefTMKopb29D3W6gclNAY6LC8LmHGE33q11uo7R4gpcVw5fQFhLUg7tx+gL5l40MfexHPvvACooko3rr+Ol579St49/WbUE0FcS2GfneEJklqigeGMkJn1IflGUq8aDoWwNJMHjGfioNaAbv9Dsr9HnyBJCKxPNweclkiSEWTkilf2NrA5sojlHm/0YOBoVVuD6bnF3Hy7AWRGXKtyGdHtk90+fN6xdudhGMh4B5aYMs55Xb8LAjJq5qNbCaIamMLt++/jYPiOry+ESzXUCyKxyfnhAFOCJv3AvMBVB/h4i4GZg0YAK0diEZbcZti9+rx21ACLrhpLONxHRZ0Zy8d8mkIk4hMA7FuB2bTgt2KYP3hgaxT8xM5UXzML86j0+9g72AXRcb4ag5cTX98ZsQXywUhSDtro5Bkpg9aBoa9Ebzwys+KJaNCzPMnfQimNRiuLvaK26B3BP//RGYcsUAKQc+YkEvZZFZrBbT0mgxEoxGtfw0szS+IwU3Qx891ICRAm4ZpJMpZLjGpYQYFhwz2W2F/BC5LRSySx0eeewkuO0Q6uqgT2ESN3CZs/nKZMpIwwIjrR6IRlOy5Fp+O2fKhKR7kJyaFFEa5GE0qKInhg0HmcpAHMLOkkzEhtZw6cRwvf/Lj+Hf/7t9if/8AIX8c/92P/hDW125jt3QfH3npHJ567iKqjSY2t6u4814Fn/6d1+B3ufDBpz6Ii6dPYTQM4NYdivLTMIcMffACriDcFOfBI5GKPJzJmBbInUQ0mzawimPURuY596JwYPAjZvdR8RLjEsYADofvT+88rNgt8lCkFINdT6lag+bzi1yI2sKjgk6zACnokqPu7J3FO54n7uGX9Lx0iOUeezQQWPzhg7viakTYnBF6/P/ce/NGoDWj6CDFSIZJOfTQ5oc7EstND0aSzT4yOuh0mui2atjcXJPdObWKPGhZSP2qBj9Ncjxep6AfSbJsZ4csGpFDDbYDvTtIAws6u1Uh+A2HcI1GMmn39ApKlS1YVkcS12jMIna1Qw9Mk+lzzO3NI5uZguswY54oB6HsbruJfp/+3y55zwozxXkI2X102zXs7q0hk07AxgDFwo7s0NnkDCwDbUuHGrWkoD/7wnF8+MXjcKst1Nt7sjNORCYQVDOoF23AjMDoqnjj2zehuQPo1k1owxjcNtOQaINI32U/4sm4TLSEpAl8sJkimVPscwsl7O/tQG93HDXAiJaOPUEdOGGpITdCKQ3ZyRBSeR+08AAzcxl5P3/4B3+JfhsY9YGf+/s/D2vkwatf+UuRcdkGMJmfggKPQL6csmg9KVnfvIdUL1KZMURoBlOrvl/QR/oAPpV2uzQoIgRni/ohEoiJHr1Ra8pny4lciD2tpsCIuVxGCvrWxmORwS0dO4GNjU2JXuT/Y4zp1PQ4Vh4+wJWLl7C7vYfPf+YLeOmjnxLC2T/4B7/4fkHvmUOxlhXyaM9wyDoeNz73uc/iF//J/yYkx5npPGamx1GvFtBsVSWuNzedRn4xiUL1AOVyS7TbVBxMTs1jYmpBGuqApkLvNfDo0XuwrQ6iUVoRszHZkteWS40jn5uALx7D6uYu6voAkWgOQX8W0/llzGSXMerZ6DR0vP3WG3jz7dcRT4WQycexXVlFOGvh/KVTQF/B1toOPJbqZMabzJAIY2w8g3a/i3K1hH7XgN8TEh93wr1Msrvx7i3MLkxhaWlS4pVHRgirK/u4/tZN0T4H4wOE4z4EAwmEwhnMz57HzNwi+mZTimVny8nadlEZgiEOqkWZuDzmEM1CGWrfhRMzi4gHo1jf2IGi+fHyD/4Qzj55BfsHB/jiX3wWd2/cxAzYCoEAACAASURBVP7DHYTdYcS0mDgJdkQRo6LjMtG1dOEvhkMejMX9GB+LwW30sL67iYbbRs9NGD0NxRvC0HTQEg5NkUAQ6/cfYOPxQzTqFeGRyORt2ZiYmcGZcxeRSuWloLNYiNT30PCJBZ1olxRCJzlKnhfex+KZHiHBU4ExqKJUXcfW3oo04ZZLl6jlUDCCYDgGvy+GRrMrjTMnek0j+ukUdKtnobw2gN5gjK0igSy218RIs+COqBh5FfTZjIccj/ag5kOEKAhRx24Hgwatgb3YXi0J4TmTz+DJD1zB8vFlDEYDFEoH2CvsOcidNSCdGu5Dwm+lRuWNKcRSGqUNWlxTDCSmOMSfF1Gh+G2MzaQRywahBGwUqgVhzvs1n3gYMOUtFZiE2Qfaeg2tdhW64QxEbGJZN5cXFwRGJxo0HNB3xA2V62RK2XpEDL2ChlH6zACmkD8Cj4tOoxN44SMvw6VEpKDzjB8dFnRC7rZiOsalhiISSSIUUtDzT/htSc/xBTC/uIBOu3soBWsjESM7vIfNrQ3x0R1LxZAZS2Nna01gjZdffgm///u/j42NLTGq/zs/9RNodws4qDzEiXNZnDw/D1OxsLdfx/a6jt/7T1+Epat4+sqHkI6l8M5bjxFPnYfizQq0YI64T1bhUihdc4gG3M0yFEV2zHzTh2Q4vjunsFpSHITxrtN32QkVccxjSNZyXIMcQ37H/pWQrEBA3AkFVLkZSArM5xkq4D8s6B4hKhF6556cMOgRFHW0m5Yiemhcw1JPwh4JEzdvvINELIRYNIzm4R6fDHCS9ej4JSz80VDCYPoD7kJ9slIwex3H6tXnEdi+Wj6QqX1ra0Oc5Ph+GEvIaECGs3g1Fe0BO7ZDGMzZEMs1cgr6YWLcIYwmqITKlDqHKCce9aMRAgEV3U4FtcYePG6SOwBj0HPWA0NFwh8o2YmnxjE7swyPLyBFR2RyXlUiMslP4ETIIkr/cGFhDqnL9OA7b3xdYkaDIS9sq49YLCTSNhYCJeQSrWmzu4ar15bx4RdOw+1vo90t4tbtG1BsHyKhHBrFESK+PHptD65/5y4wVDHS3YioaVnh0DOfcGEsFcPk1JQUJ34R1mXj0mm2sLO9iccPHqFeqwnUS1034ThGRLbIgKVjk9dCKK4iNxNDZiKC7EQUuXwCt957B1965QFSccYhxvHTP/k/yn3/B/83Q06A48unREq3t10UhrLFFZflkvUNSUWUXLKgJ9Mp1Op17BcL4qmQTiawt7st/u5ExLweTWx0SYriLjSgBt+Xjoq1MbkHZk9IiFcuc0d5IL9XPD5UqzWxA+Y9Tsnk1aefxL07t8VhbWNlE1/83Jfw0sc+hXgkg5/72V9Ar2eKs91gaEtB5/1JjbgUdFXDX37hz/Fv/4/fxub6KsbSMZw+syzOhYy2jdFjIBnA5LE8BqMe9g4q8LgDWFw8DU0NwRjSCjonck6fX8HOzioMk3p1FabRRqm0hdVH98UsZWJiEoFIHKvre9ANFxLJSTHs4JRybO4UOs0ByvtlvPbaa7j93rtYXKKV6DQe795BMD/C5acvQHWpWH+0ARgKIqHoYcynJsE7VMKUmIPQN8Spa9S3MOgMZO+/8mgdi0vzmJsflwjbVtOSTPr7D1cRTfBgHyGRjsAfiMHl8iObW8Lc7JLEaRa2tlBa3QczsALxMPTRAAfFfUEDU5EYzFYXo0YP2URabGa3Nneg+Pz41A/9CKaXlvCdN97EX3zms1L4B80+/C5NrE2J9Og2XegVmfp1DCQgJJoIIJ0IIhX1i8Pj/bX7GDHngQUoRI99LzrtIaKRNGbGZxDyhbC1siI+7m29gbAvLGRRZpvnp6Zw+uwTyOdnhBfDQk/VDe8x4S7ZDj+Ju3Q+5zxT6fpIZjrP04BEqAKl8gqq9W00umW0+jVJUguGg4glk5I1EQomxHK31WzKoMAUM66wuGs3uyPsP2Qyoo1IlIYyAYyUPky3CU/Yi6FKGxeIzwZh8KDqR0z1IehW4er1YdRHKK73sLtZRKVSRjqbxJWnLmPp1JIU71K1hJXVVbkHmEdBNQsjYVkzWNDJuWrUSGqzYPUdTxC/xyeGWF6fIlbQubkM0hMJ+CIqaq2KoGS8HkF/SGSSU5ll9OgE16ig02OEsnN+UtLHgk70mzJvr9snBksk04b8NKOx0Kq14TYVDPvMzOQ61ZLrRd5SOp7H8x/9BBkPArlbrDNsukiIkwl95Pi6Gwq6bV0KOiOpXelzmk12HJfqlJ/x8OMNyUJYKtBdx4GrSUbjZMADJRh0NN90Ldre3kGj3pJQl5/6yR/HyG5hY+cu1JCOH/yRTyCeDuO1b34HlVIfn/mTb6OwDfzgp/4GvvbKO/B4xnDq3PNodxX0e2Tv+eTNsJgL7MedR78tA7kzgR46ublos+ns1bi/lJANmdIdxx0H0nZ27keMbufvH+abm5RjUfdNi0c/Ot22JMotLi4jm8lL4SePgNOV6iMTmE0Fb2ze1I5RDffrsnOyLSkKlNMRwo1FQ7jxznUENA9y+awwjCfHc3J9jy0tv6+VpmtYp9sVcxhCM8qoD1WxoAmdlZGjTggNvZVX19ZRbTB+NIZkNCT56F6azUSCYvVItjv3g4RPGaHItQF/T9IFXzsbIXElYpdNgMPmzeDo6b38bL2KQKmEjBgOwwePDQobjXZHB1yONnhm4Rgi4RTqLdoT0lTBgx5hVbFdpbOcJg87ISxeW4b1sIhzSm82ygK9c0rn9x+NDBhWAyOtA0XVUa5u4Xu//8N48oMn4AsZuP3gTbx76w0sLMzJPcGYSJ87hdLeAPdu76Hf8UjqUtQXkQmXOzG6O83NLci9y4dVuBVdHXs7u7JjoqkE37Pf5xN4eSydFUcsxph2B01xp3N5B3BrFmLpINLZBObmpxBPxvDVr35FImCLxQE++ckPydTLvHDeDn6/B89c/QjSiUl862vvYGuzgGAgJoYZLK70VechQR90SQi0LDTqTUnVo478/IWTeP1b30ax2JQ1SzKRErkP9a2ukYpEfEyQMof0yIbVjVq9gJe+5wU0ygX5nMik39zYxsTkjPy51fUVPP/8R+Rz5/WgVvrGW3eQSU1hafYUfuEf/jJ6A+7DI1LImFBHBEkInqaJdquBu7dv4Zd+6Z/CtkyRjmaycYRDqsjXuDZ56oNXsHxhAbVWEzffuSUF/dqHX5SCTgIhmxPK7ChZHAxaKJV3MLI7GEuFZf1y587baDeKSCVoc5uGyw6gWu1jb7+BcHQMJ05eRDydgaYG8ej+Q3zxL/4Spd0ClueWkEtlUNf3EZwZIZrVkEqNSepecb8s6B3duhzJlYNo8brv7+6JMRYtQnke7O0UsfFwD0tLJ6TJ9NH61uPD3Xv38HB1BeFoCNlcUmKAO+0ewtEk5maPC3mW50qzWsP6vUeS4U7vDt5HNG9JJZM4e+IUxtM51IplFPcOkIqNoXBQlmfmox99Cc1WB6988VWs3n+MFs13OkznIjHK8VPo0w9AAbwBFb1hD6GIH1Nzk+KrT24E+UxVvYnqSEcym0U0mhQvBOqc65U2MvEczp4+j3eu38DB7p48jyzamk+TuFDqzZ+49CQS8axYvzIzwyRZVHHB4yfD3ckJp1JEhgAXnb4dq2S6pHF4GRoNtBsP0TPKIE22NdRR7beghgJIpTNwezXxUK9Vq9L0k1Rpjgbw+HgeQSDoXtWEoQ9EimXBwMDqwBdWEUyFYHpsuDRNBpZIIIpkNI2oJwy7a2LUMmD3FWw+KuL+nUfI0lM+GZKCevLcCWRyY6g3Gmi0O6jXmqg3G/JcRGOc9tnw9sWGmq8tm8qi025LZjwHt3iEPKE+6q0qJmeymJidQDQVRqfXFMIfJ36edfbIhYiWQjyakmah2a7JUODVFPQHPZGC8mcmEimkk2l4XfRk94g1tc/tR7VYg9WxMepBuDKmSd6MYyM9lszj6tMfkiwANnZE+Y5IivSwOFJZkUhXPCjIyoEW7q785bBN7eTe7q5M3Tx4OMG1my08ePAAoYDDzpbpQFjCjnEHH37Kaphwxa5lY2MNf+PHf0i6r+3d+7A9bXzi+64hHNMkFKBU7uI3/8UrCGlhHF/8ENYftZHPn4E/PAXWDB4u1NKyGMkXHYncLJqEF/5qwAbTbfiLkaK0X3U80AV+twwHdicmeujoRmKCOLuRTCH6Y0cPTvMF6sRdQqqjDrchaTV0auL/T6SyUhDF85vENYa2kFBFOR0lZxYJecL1lsbDuT4GopEQ7j+4jXathsWlBVRK3GnG5eEnDEy45oi0xindFJjLhs9tw68M4eYOznQKoljW6oSDTYGFGSsSDqgIBryC+7IDNCz+fMrAVDnUR5abmIXcGNzT87WyoEsCFu1qZW1Bpr0h10wL0O4Twouo1XngjKTg8uFjGhB9gp3gGhVTs8uIhJNodHT4fWFBL7rN7vsxq3wY/P6g+BrbdGpjR6/SIY/hM21nN2/rMIe6SFt6wxpMlOENGGjrVbz8vR/BmQvzgNrBg9W38XjzLubnxgW+Y2iDqXux9biFlQcluK2EFDuyXt2KIg55XB0x7YuylE6zIwxmusXxgKQVo0OYdIwzZMcejaFcJWGnKS55tDF2eXsCtVLylUzHxCLTdrnwla++imQ6iUa7hk9+38exsnoPG5sPcfzYlDQPs9MnxFTmxlsPUSq24VOj4t4XC4dQKhckM358Iu+Yy7jcqJSqeLRyH1NzKXz/D34SzToL3B289tpD8YtOxMLQuwyPiUDvEqnyygQfCnixt7+JTreGl158HqW9HQQ0H/YLZcSTKYznp7C5vYW+ORDSHCcEceBSNNy9/Qg+N02JfPi1X/kthH0xWW1x7VOvOgWdzzYbY+63eR//+Wf+FJXqgZAcmdts233s7m4hmYri2kefxcknTqDWbjgkMmj40LMvwKeFsbm2I7yOI5OfQb+Nam0fxrCNUNgrr39z4wGKxcdIJmJIhLIIeJMYdBXs7tbQMYBEOoszly6h3enixo2b+Pqr38Cwa+LpS09jMpnHo+078Iy3kZgIiu6ZiFqz3hGnOR50JPgSSeIqhIS/NnOwyyU5D4jQra1uobrfxjjhaaJnfo/sWB+vr2K/eIBwNIwklQYk7rW6Eii0uHBMfhatZDutFjZXHktBZ9GrVEpSuM6eOo2rTz2N/FgG1XIV7751AwOeN7qBRDSNpfkl3Lz5Hl75/CtoVXvA8PD8sJzQK3JlOFWGwkEMqWAY9eW1TM6OIxgNSaHZ2duVtLCO28Tk7IwkWFKg0Ch0BM3we4KYGp/F+vqWPBMjiwRgRsnSHZBTbwAXrzyFTHoaqhYQYpyMQQKrk9/C1Z2zzuR5wdWcV3EhFtCg0R+k00WrsQ3XaBcutQfT60G510FZ78AfjyKZycp19nm8YijU0zuynpPce9UDxauITLNbaUkgj4eR1ArRpy68QS/C6RAsTYHLq0pAFBnlzCCPKCGgB/SrPfRqA+xulbG2tiZmP/Ti1wctTC9MIjeeldUCA5I4cPJ857ke9PuEhc61pnCSLAszk1NyFu7v7QmSSwMvsb9l4mMyjvxkBtFEBLrZhTHswxskz4DI3wh+F5HYlKz1hjBhjAz0jZ6swQplx/eEDSSNdsKBMHwev0SRE0Uy20MwDsDoDqX5JWI2ZHiMomEsncPTT39IGi0nQMQhO8twKSFTztqXPiiU5xFlloKeueizn3nmGelcyWhkN8tJnN0KL1R2LOV0jH06RBEO9kvnywLBr2w6K3sFTiHf96kXxQq2WGZmbw3Pf+wpZMdjcuBtbpXxC//oc7h8/hRGgxQUK42pyYso113o6oTHKdsio5jSOWrNKQbnHpdLHBIpDhOzbFqzquIDT8iBWeRShFjuDgs6i5UUdAXvG8yIqxs7xkOjFSZa6b0O+jrlVV4xMXEmb6d5yI1Pi/SCBjMs6EwxIjf6KORDirrDI5EHRfbRLguRcBCF4i5uvf02Ll+5JEYcDsnIiRCdmaJ5v4p6vSnMUVL5eHP5PaQoGXANu7CMvpixyBphYAgERjiZ8DtDWD2uIUZGV7pAPnKKqsLtDcKyFRiGApPadhcT3Ri+4RR1gc08hOCd5Dp5WG3Hf5gPbbVckEObNrPUwxMFoP7VSWonAqBI7GI4lEBbN+H3h+W/N2tVKeJsmMg9oIEKp1KiJ0Qs+P043Wk8R9wkMDLRqSWkOd1soD8qwnbrMKwOPvX9L+LcpXkYdh03bn0dG9v3MTOTFZY31TSVAx0r94rY2+4iGpiAqgQxFotJhvb8/Lxcry+98mWZxkOBgDzElE3xetNi8ihiVprRIM2TPCiW69IYjSzdKegeUyRRtL/lvjudGUOtWcPjxytIZRIIhB2p2Oc+/2U8/cElHF+ekZQ0BkSQwLK+UkRPhzilVSo1JKIR1BtVQUdYkL87LRZx994tTMxE8RN/+0eF5MaH8j/+zu9h5VEdE7kEejpljD5hyzPwgYcPJ0Zq+3vdOhLxEI4tzgkJ643vXMeFJ67A7w/hy1/9qngC8M68dOEJabjnZxdx/84aVFdINN7/y//084iFM1LQeZC0Gk1pdIQwSVb10MTjtYf49jdfw97+hlj58rDtdmsolfdk7fPMc1cxNjuGdq+N+/dW4VUCePrqc9L0cfXA+4F7W04TptGVqZx2weRW8B5oNUtYXX8XsUgEifAY0skppGOT0HsuVBtdwO3DwsmT2N7ZFfvb177yDQxaA3z46WtYyM/h3vo76AYLiE2Gha8gPBfbI5Mw7WbHxrIUU2BqYgoT+byca7WKo3JhA7X2eBvVgw4ikThi8ThUnyrs6L2DbWmgfX6/fF6cvlutjsT5Lh07Lt83FIyh1+3i/u27SEYJowZE/kQDo0tPPIErl55EMpJAt9EWySDd0DwuFZlUTkJWvvKlL+Od6zfh84bEJY4FhUNUf6gj6PZJ/G08FZVJkUWE0q1EJimM/UqzjO3dXRRbJQw1F+aXlzAWz4jmv3HQRqVQlbhO8jC63b58/kQGDMuA7SaWaCEYC+HylQ8gP74Ar8/RoQ8F6WQRpYuX4z4pKZMWyWIWwn4fogENtmGiuLeLwv4jhMNtxMd8cFP91KjioNlALJuWiFdzZAsxj02U3m2LPTSLHQs6d9lEhljQqcTQaAalAnqvCVu1EEqGhJfA3bE/xAyEuBAeo+4w1JGKdqGF2l4Nm2sFaeC5Dkpkw6jUD2TCT6Ti0AJ0QTTQbHTlLOAen++F55rUFJvrRp/IEFn7uJYjdE2ODf8s0wc51GQmsogno+K5zkAyf8QnRFGiokbblOGGnJVQNARFdYvpFlUWbA74/Xj+jI9NCDlO8wTEFpa/97kCsNu2KHa41tV1Qwo6h1oW9GeeuSYqLEGWDzlRkhopdd0hOnNY43TOa3D+/Hm40hdU+9q1a3IziZdsLCYVn2O8JNiEg+9730rsZsjJnj0iVjFKlQciX/zVZy4jGFLQ6hzA9rbx3PNXcObCkvywu/c28Nv/6ku4fP5JtOs+jCVOQlMncVAeQe+Ruu+C1xMUyFhuJD6JDCfUWDXJnDxsUKSgM+yEhCcFqji2sejz5jvcC8vfdQq6sys+hJe9Xinq7HKOJnQWMu4guS8mI7nT0aXopzM5hEJhRKJxgZMZD8FCz+mKBfKvFnRz5CADhJHCoYBMpK98/vN4+pmr0u1xv5yMxkQic+bUadlV7u8XRFpl04bUNmHTLtXowDPSheHOk4jyNibf0WCFe9hwyAfLoP61KDnkiVRCjDNMhtYwJNH2YmgzS5yMbz/cHr9Eakpkq8fJQhd+yyEBhjc0IXjC+7VKEc1mFT7NA4+XzlROjKJIVFicTVtCHcKRFHqDocjXOInXquXDQvBdlz2ZYLw+8bfXVEVu/qDfLUgEi0KvT2KXDsNuC9xebxcxtLr4gR96GU89fQIj1PHKV/4Ej1bfxcRUSh44JmXt7zax8qCAenmIVHwOHmhIhqOStMbpnPrSb3z9m9J85qnc4GcCh7VLNIdQMptR3uO8HjzgWx2mSxkim/GoI9gKVwIGVL8mITM00pD3EVRFRz8+mRCSFIM5fvhHvl9khu/eeA/Vso6R6UOjQkMg7szYUNCMKYBOl573hH7jYgpDJvvG2jbu3L2NpeMxfOq/fRmzM1MYn5jCt771bfze7/6hBKgQgh70FIHdbFuRxpnEonPnTgvXgRPz0vyE/Pfrb93A+ScuiTvbm8w/z2VQKOxjbmZGJqDZqUU8uLOKoC+Jn/ixn8HzH/o4TGZou31iXEM3N04ZznPt3BckY/7F5z6Lrt6QvTlJP+1WRYiELOjzx2dhqia6wx42N/bg94Yl8jGfmUK5VJeJVDIHPOQSsEntyPVqtipiMONy9/Fo9SZ8Pg9CWgyTuXkcXzyHUDiNvqnAZqCO34/1jS3cv38f19+8jr31bSxNL2BhYhbF5jZaWgGBtBfDAT0TNMQiSRQLFXFbYyQtXcJS8RQSsaRE6tarNTlIWFxY+Nce78GnBQXJoO3oQWkP+8V9ed7gBjJjOdFeswEnjHzixEk5GyKRmKyWvvWNryMeiWI8n0U4EBQZaCqWRD6bQ1ANQFNUFHYKONgpSuiH6vbj8aM1XH/zbWEn8zXzMLdNJ0ky7A9iZmoCuSyta1V5PbrRw0gZwhcJwNYUVNsN7JeLqLQr8MWCmJmbkx195aCCZqUDvTmA3aNnhyZRtrrekzON0/GQEZ2ukawTLl65ivzkMtyqX8KoBpxYOQCw4LHwW5TI0rnSi5DGz8gDZWSJ/p7GOcXCKhLpIfIzKQTTSexUK9iplZDIZpGdmBTFieb2SBPV7bQE4qbOnaxzr8/J0+jX2+j3dIQDGvxhnyA3HbMLNUxzGa4BgHAsLgWdhMakFkfYE4Ze7qK4WcStG/fleX/yA+cxPptBqcqs9Y68h0AoIqtHNjWMOOXUTZSAiCxJa1x1elSXILNs3IjmcbW1vvoYjWYNsVgUms+L3EQGyWwSbg4lHheC0QD8QVWMYLo1XfgyXLuyKdQCXoki52tiPeVQzHqTTY5JZDCNxBjvzKIeVsNw9d0Y9uiEqmEwoPEY66Af6VRWJvQhjcgOhypHwfRfT+jETlnQ2UDQVMc1/XRE4lNpKcoDj29sfX0d5VJJDknGPQpkzQmXsievY1V6VCjbjaYcAPz36dm8kB7MUQNq0MBzzz+Ji0+elC7lwaNNvPKFNwEzA9tMYSp/HsNhAqWqB/2eKkVD9QaFZS6yHRZlF5102E05xZ0zsuwTLKIDFPop0LgXpve0OMg5jQBvRIk3pd6YhFaT7407ddf7bHWH8DXE+saq4ySm+aXwcqrg9OYPsnEJyS5JCHF88NykLnyXRU7AXSxchwOHIarYCAX9ord89QtfwOkzp0Q7zgN3MpfHjRs3sLy4JPwDanRZ0Am5M66yUyvAaFURcJuIhlXR+vJ9MKawUDiATuvdoAbVbYm0LR0Lisf2bqmAWqsloQwjm24Ifqeo2zQ3CGBAJoVCK11qSB2yIJENvl7ZpfNutAxUK0W0mTjmo7WjAosVVAJqeOVJ3hshk5uQgs5kJxZ0k0zeRtVhMwdCQqgk/4CTKJOOxMQnRCMbRexsaUXCCZ0FQXRInhH8YRfKdU5/bTzz7EUcPzUOl6eNr3/zz1AsP5YCurAwLw1fsdDC+moFzbqFWHgCluGC1TcwPTUpDytZ8XRMEwKP4lgA8yEVMqPh3KPhUFQKOt8/mzfCZtIIurjH4+zCgj4S9y4W8yNipj+solxjwtwI2XwYF66cxJmzxyWM5/Z7D1DYb0pBN3SvKAKYjsTvT3khU+hYQFjQZ2fnpRlcebCGhysPcOFSFj/8o58QX/25hSW5T//5P/tVrD6qSxjSUMJGaF2qCCS+vb2BuflJ4SY8ffWSOOo1GjWUSjUk4klBuhhjy5XH2toqlhbnxTUsGkphb7sADHz4nX//aSzOnkG/Z0mIycB0CrqoAiS3wCnoW9vr+Pxn/wyq5hIuC6F+mgglklFkMmm4fAradhN920CxUIPPG8blS1cxO7kgxYrBLLTA5OfBgs77bDTsYWd3A0WyjzUL5dqWc72hIZsax+LcSYQCSQxprqL5Ybo82N7dQYGHVqmKyu4BqGQNqT60zRrsZB9KmLG5XWicbFLjsptkpOl4dhLxcAyxUAKJWELOOIZ2iEugwXu+jvs0kAmGxSqXDRzPKuqUB0ZPVn35cTra8aBviD88Y2IJwztwfg/f+OpX4FO9OHHsOI4tLgmpsLRXEB14JBDBwsw8lJGC3fV9WQf02wPcuXVPrHzZ2Ol9JzWSIYfZVBLnTp7EicVFeD0K6vUqHq48RM8awKBbZlDFSHOh0m2K1WypVRVbWp4nTMOk41qvSbtXYNQlusMAJqZTmoLE6cYAppDtGMQTxLnLT2Jy/jRcXjLVXJJ5zhNN1EGSyc6duYIATWV4jva6qJcOUCnsQ2cYlNUUFUBmMo5IdgylVhNb5RIC8TgmpqccCeZwJE0/VSUc/Lr9LtSACt+hm5pebQgcTxJxPBVDp9uQVcLIM4KteWF7PH+loAeQ9icR98UxbNK8p4LvfOsd4U1dunwG+RkGO5VR79TRN3tS0AeGjW7HKeiUCB/xiYhCDS3yeJxsAvGJiCfkfCTvqVItCdudXhbZfAbpXJJCMMcRzu+Re4W10DPyQm/r4mlCb3aStzt6R2oOr+Ogb4gUNJ0cEzSbxDfK1EiqC3iDIjtjQacdsGGwfpHnpEmu+tWrzwoH5K9C7n99QuegQGSPZ+0TTzwB18wzUZtwZdAfEJiBZCESuCrlsmMBqBzq8mIxJ7bRMJ00nlZLJhx2pSTe8KH1qDboUeBy96AGTTx77QlcuXpWJpz9gzpe/9Zd3Ly+C7edxUT2HKLRBZTLXuh9VXa/ZJhzSucbkIJOeJm7DrG5I0xMmZqo76SoE3VgwXTc446mdMd5G737mAAAIABJREFU56iYHwWV8KAUdvoh85uHKr82N9dhmAME/LygZJ57HCb80JZCpWo0/KBpCacX7qaPiiH3GM5OgxO6I4/j99EknOXuzZsSHUrLVl6riWwO9+7dk5UFw3BoAEKThi6T4wzGHRbRbxYRcA9Eaxom3MQDkMlahrMecI0MpOIhzE7mMEW70bAfqxtr2C2XZVdEidlQ8WFgKjBGqkzp/OVy+SQqlvsYQm9HpjPck9vmAIrLEN/4dpuJcYxFpOkM97Zu8YvnLpQFPZWdQDSaxtBSROvKItrvdWRlwf0iCxjJhZzQaajAqYacAgcV4MqAvABDGjSqF9wa4b8BesMWhkYbiRTtJHvwBQ083ngHoaiF2ZkU5hZnBXaq13RsblRRKfUQ0MZk9xv1090rI6YrjPzluoaFT3aWTNoSy1dH7ijs1ICzJ+a9y1WQfKa087UN2YFJMfMyDIi7O49YYUZiAVTr+xjLR1Gs7OPyU/M4/8QShhjIgbnyiNaaLOgqLMMv3stUBXB/S09tqi84JXMSIPGy3zNw/+5D7O5v4ImLWfzsz/2koFjMqo/HUvj13/gt0UKzMWg3h3ArAfFKd7wVfDh2nG5mVWSyMUxMpWXi4OHZ1QcC5xI52dvfwfr6Y5w7dQq1Iv2nQ+jU+tjbquB//8V/jeeufVx4FzSWYUEn5H5U0LnaYSu3sbmK17/1mqxMdL2N9Y0VNBsVTE1NYiyTQqNXR0fp8CqI9avq9uHUyfNYmFtGv2OisMf3pMoZQR9yNqhcjz18dA/3797BELr454s1sEtFNj2OfHpCrIa7/RF8wTC8wQgKpbIoA4KBANLRKIa6jvLuLkrtApSkCdM7lFhMTtrpWBbNagvFgwo0hWzzDOLROMZzEwJtM6SDHgTdTgelclUy62PxpETE8vPmhLazty3rrEAwKMoEHvLVeh1j2bw8u9F4THTWbNRuvfc2RqaBk8eP48yps2iU6WD4EKriwcz4HM6ePAOYwMPbK2iUm2hWO7j97l2UixUh2tItkfazzNc+ubiEqxcvYiKXRaNYFNJkpVHHkE28zw0lrMFgQe+0sFM6QJFFJ+qX+59qATYMdk+BNbDQaxkY9dmwO7te3ju0azaIBlL9EdRw6vxFnHjiA1AoE+Zaj0ZbdEH2OhJXiWsm5D4yMOh2UCvuobC9iTa9E3waYik/PCEdalhBKJNG37axVSqSEoCpuXlZlfG+r5WJyLSh6x20+x352cEIvUYsNAoFMeNKxiPITeTQH7SwV9mHTtRMU+Dx+xGMRBEJJgSFSKgxBJUg7M4Qeq2Dm+/clVXk8rEZxMZC6JstmdA7ehv+YFQKOiH3cqkhnBZO6Hz+SYbWAjTtGYijJ5+ZyYkJec2E3puNmtQBchfiqbiQJpk/zrOaOnue3RwWIlw9mhZch8FXVJc0D2ujILpwOFupeBrpZMohcttUkfjhttxwD70Y9oby7HNCP9qhHxV0Mf35/5nQ2TCxoPO+lYIePwP7/PmzmJ+bE2cukr140NESlF0Goayj3TovBB+cI593dqjsangDcP9G9iUnB5Vxd6qOy0+ewrXnn5IOqlCq4wuf/yZW7tVh9MLQ3DmcOH4NtZoP3Z6GocnpmTCxk3LmyCeoyXYc1LindqZKF2yLkjamhbmgKiTGcT/L6nq48xFfdGc6F002LfOY0Szubg5bnhAHD/gag0mKnOocORkLurC7u30hTnESFahayHCczh0HNkLvhLL559m1yd9pN0QmRTJfr9XC7t4OxnNZKSzpeEJ2u2RcX7p0SfbO1HkWazUE/Cq8lg5TL8Mz6iDip0ZWET90MakYEC7iBALZrc5N5jAWjwh6sbW/jf1KBdVaE8bIg8HIg04PGFgs4JH3i7rt9kFxq4BNaN4hObI7UUYkpJB1XRYolIQsMuh5zWmYw+6e2vmBAaRz44jFxsSal0Qa0ZaCXvsQlz02KQwZCQXDmBqfEsSDhi6OIRA/C4YKkKTosGcJaXKnRt06J7dur4R2ew/pMQ+q9ceYmolhfDyC2cUJqIcFa32jjN3dOgK+JOyhB0tz82g16tjc3Mbjx4+leRKpoupzfr5Koxb6/TlNJxsDua+phLC4QiFy4KwdSIjimobWx3yYGVDR7rbg0YBGs4CZxax4eC+dyGNiKiY8B3bTa493sbtdhTlgzKETpmAN2SjwgbakAe51dbGmXFo8gWq1jru376PZ3sfFS+P4u3/vx2RlRViUEOxv/Mt/I7vzoeFBtUweQlDQF5pHvPzyi8iPj6FQ3EGxtC167FQ6Jjtd2r8y4IH3Fu+XRr0Kze3G2spjxMNJHGyVsb9ZwY/+8N/E//BT/zMUb/j9gs6dsnAf3Lw3RoeBMY/w1S+/ijYnnn5XYHfuQicmcsjmxpyC7tFhuEayrqJl6fL8CSzOH4OhjyTj3ctM93gCI95AsKThpZTuO9/+FurdChK5MAZGB36vDzMTMxiLj6FSaaPZ1hGJp5HKT6JvmFjf2BDU4OK50wj7VGysPkS5eYA66uiYHZgDHooBIU5h6EKj0pGkN3H/8oWQGxtHSGOD5HwWDDdqdroo1ppi+OPIXI3DEKeCIH2T09MCt/NgJks6Nz6J5VMnpNDzTGBu/PrGI7F9np2axvTkDAo7e9hY20QulZNiPhYdQ6fewaP3VkR7XC00cP2N65L9LZij6oGudxFSVRxfmMeZxSWEfD5UDw5wUNgREpupjGBwbaEpMDQFreFAbF8rTXIzLCHlsWkwuia8lk8Kud4kH8clZMgj5VJH1+WsYtFWfV4snj6LSx98XqR01J8f+XjIknNEkysTequOPv0wmPBXKaDdqEKxTGQTSaRzUfiSNhpGHYFEFGokgs1iAdV2GzMLCzh16hT0Zhu1SlmeS5JPW722MPeZ40Bkpra/j2qlgESUYT+TYsjy1ws6vfgZ/hXxR+EfabB7IwwbA4y6Q2xt7MlAsbA4Ke6BhuUU9Gq9Co/ql3yBbsdAqViXfPZquSKfJxu4eCqCQNQnRFdO0hPj45iamHZ8S3p9KfriW384pLGg8zxmmAolfnQHjYdiMm1LUpyfHu6meLhTRSWr46GjhooEY7KuJkzPdSQbJn5Oiqk4qyk3lTpUN7kEpc5mxmWHzrTP/7cJ/YgUxwmdw8D7E7pnFvaLL17Fk1eu4NVXXxXpC9/w1OSkTLD1Sl0OSMLvfBHU6gkD0CAb0xLI1rGijIqLTiIZRjCsYOhq4cy5WXzs4x+CYQywsbWP/+t3/wxupFEvu1Er2XjqyifR7RFm0WAMSIrzQXH5JMDEIhzscib+kYuMbLI0nYJOkpptOXAwt+lk+h0VdP453igyFbrdAp05xjDOpEaonV8kGbGo0w2JaVZygYWZrSHgD0EfcE84Dp2TtLM8OWw0Dj3TBcJ2dtOc1PnBV6slgcrIso8Fg3jr+puYnpxwuAhBRw3w9lvXcfXqVSHWUP/8aH0d+XwKY1ENrn4Dw14JfoWsZGrEnZtqZ3dLLGQnJ8YwPsYAlBGCbpd4CpdbNZSbTbS5C7a90E0Fza4FE354AwkMhnztzqROIiF37bxppLkRsosJ1cMutoJGoyR+0URGGADg82lS0NnMEGYfy+QRS2Rg2yq8WgBNShpVkuZMcdnj5PngwSOZFmenZqRwsntwUum4tnFsRR2+w1D2eaI8cFMh0EOzsY9+r4TZ6QjK5RVkJ3zw+4eYX5qUFCNGrT5eP8DmVkl8tTVPCJO5LO7eviPTMO9J7qz4PVPxpJMW6A/JA8Vdrjhgmc79e+QcyImWhWZoscg71sFchYQiUfkz1LI2WhXEUvSxHuHU+Wn0jCLyU1FherebhhT0zfUijIEbfi9TBzmlH7r3HfpH03qWlqEs6Pv7Rdx57y6GZh3PfngJz3/0SYHIxyenJUP6H/3DX0c4GIZOZv9AFfe1yekFuU9/7Md+RMh0bHSTY1E0O0VMTTOshQ2KQ9rkARCLkONgwh4NsXLvITLJHN75zi2YXRc+9uGPi1OcNXBB0YJSMFnQmYfOa2dZpshTV1cf4T/9zr8XkicXL/RSoKSSWe45Nqo0DlJ1GMoQekcXd8fFmSUsL52AqQ+xsbYh7lf5TF6QPaIV8VgE9+/ew5e//CUUyvtITMRF7uNzK1ianRd/ioMDNpd9pDJ5nLpwGVogjOs33sHB3hauXDyHyXwK5f1t6GYTm40dlFtVmDrvJS8i/rhYclLoUjmoollrCYs87IvATe5MuyfnW8QfFPVGmUqEVFomSDZVXB9zRebRvMIaFnMVt4JGs4nJ6QksnTx+qAxxoaM3sb2zJugO96Mkxm2vbaFaKmNpdhkXTl9As9xCu9rC3saBNBt7mwW89rXX4LLd0hj0bYeDFPR6MT81ibncOPwexroeNvPmQDgKdFRsc5pXFRheFzrDATqDrkhdaW886DpOZz7ee6aCUdcWlMCUEBB6dRAJ5RlBYpctLPP5E6fw5HMvws3oaJ6VDGeha1qvj57ehaF3USnsoduqY9Buw0WGt8uSLPBULCoTcWzcj63qDnyxMGLZrBT03YMDzC4uiA1rt9FBtVJy4qvbTTS6TSnowWhEzpj6wT6KhV1EQyHMLc2IiVihXkZvNBBUAuQ9+Ukkox96Au6ejXa5hX61xSwpVEtNQZVPnJqHJ0Db2RZa/QZ2dneFyBwOJ2FbKtqtPra39rG3sy/nEldGmXwK2ekMGu06dCY7RqMiKTu6DuIYJ+u5ESxmkNNT36tI49/t0v2ui0QkKn4tHP74ORAN4b3Oa05TiGg45sRkezQZKHgPEg1n3ei1dEFW6DtAFJQFnetNptRNTszg2rXnBT37/yroslO37PcndCHFLT+ftC9evCiQm5OjPJKDMTuWk8pfKVZkoiRxRtiShztkTpsffPYZlAt78t95Mahn5h4ylQ7CF7bEcOBn/9efkRSdP/rjP8dn/suXcfH8czKdP7h7ALcrh3CE8DMLOidfQsLsiA+j4hRL7ALJuORuwpnAAcMcCRudEXgkbYgvN3fminA7GDnu/J5xq4fpW8IIPDSIYWFnoSJhhOYslE+wwIlGeMRMb+7PFIHcafzCQ5JFTZySDqM3HeYhvXg1eeh5cRlcQaiGntchTZOCfmxpUS44d+j8evM7b8gNxaxrPmBMaIqGNdIlMewU4EMXHnThxgABH53M2DgZGPR7GA10RPxeZFIRRH08uEdoGz00u10p1P5IArY7hFJDR6nWQ5eOWJ4wFEZ4qmEp6oR0hlJnedVY0IdwMQ+815FJzKSUT6FzkeNFzM690WYGexqpdB5eLYRYPA3F7cdBYR+hkA+ZbFKQimajLYRKevt/4MqT8lnxhhNEg99LSHZ0nnIQGEY2Ci+BQR8DylpacLs6sEZVJGIuzC7E0enuIxT1IDuZR3cwwNvvMtYyiGZriFMnz6FaLGH10YqYxFD2xc+SP4c7Ozah9siJ2SWa811bXCcch4dcKMC99CZmZ6fFgIR7Sx7g55+4KBP+1s4OtABXD10sLmeh+HTEkvRI6GN5eQF6z8J7Nx9ib7cmUYeKHZB1EBUbvJf8bApKBTkkKZ168smncbBfxmc/8xeIRV145pk5/K2f+kEhDjG3e2fnAP/0n30anRawMJ+A3lUQj2VlQuf9yZ9549234PW5JGnNGLUQSzKxMC1TBt8/+QuRUFD89cmuX5pdwNqjDfz5n3wBmiuMK+efwS//8m8Blhu2SxXiTZW7zyAbKEJ/ugTalCsF/Pa/+s1DzW4P1VpZ4OXpmUlBG4ZuE33/APqoC73reBOwkNGgqc1c741tBwr3UieekmmdO3Umx5G13mw3kJhIYoexrI0qMskETh8/KYS29Y09LJ84g+nFE/D6Arj34AHuP7iDbDqCmcmUxII29ApMH1Bp19AoE5mJYm5iAX41KJCz21KxvbEjxh2cXmvlKvSWLjwhNg48R7rmENn8hDDWKXOkbIz/ZCMtBYlJhK0mqs0GTp4+idmlOQTESSyM9fUVPFy9LZyCsdSYZMTfv31PnN6e/9ALCGp+vPXtt+F3MfPAJ4Sowk4J777znqyj0qkx1PWGqEGmsllcOX8Bs7mMXItGhQlkpsMGt4ZoDvuo9XuoGTo6timhRjwmk9GgSAyNrgGr78JIt6SZUky3rBwEcjdMYZT3D93SPG6PEADdoSAuPH0N+Zk5KTD0HSFpsFGroF6qwOiR8NUDecl0qKQSJ0BfARo4RcOYns8jMhXAbmNf5G6BRAKrO5tY29rCqdNnJSiFqy9BGfs6iiTyNetwkyHutlGtFdEq0VlvgKX5eUxMT6CrN9EedJlHgpbpJEqqAZ9MuAGvH+4+BGrvVVow2yZKB87AeebsEhZOTKOll/B46xGa7ZasZ4OhOOZmT6BaaWHl0Rq3B1KwhS82FkMyH0N30BFpJ1FXzXOYVkmfEYl0jQpHSkzKomGkxpIS6V2rO5+P6vFKYFkmNSa1gfd7v9sXWJ2QPCVqJCXy33keUbrG84ivgfWr33aiXFmLNC2IQDAikkgW9DNnLggKfAS5H9LbHV7ToWztqKDznhXI/bkfP2tTH03HHHYZdKkio5QdJ/99Z9MJThcmbLuNkelInQhTP3HxgkAw9KXmBEwylI8FJxdFubGFUmUD/+Sf/7wUuF//jd/Ejbd3sLxwGtMTZ1ErW3h0v4b8xGUMBgEMDYZSk1SgQXE58ZrCVPcMhR3taNFZCBxTF8KLvBC082Qxl8lPChCLuAO3HxWOI1KfkD2E5EfC2aEsw3ZL98g1g0D61JdzUvf55ANgrKoUAsLrLodgJReUSIENmUaFEcu9lOYRQw7GhrKgv3vzhkDu/N707GWDQHOLu3fvClKQnxjH8vEl+NmJDuqwexWoVguW0YDb0mV9QeSBE4DR74mcjRL0RCggD9dw2IduDoTs4vEGEE5k4NLCqLUHKNdpH0nLQzYjhOdDGEHD0PLItePaQkgvJKfZ9NXWhRTHaEt2ztSrSwqQL4Bmqy15xslUDpoWQTiaErMZup0xfCUSCQlJiMWAzcvb12/ITpHFWvM6kKW0P0K4ckyAnE/XMQziZzYadDEy2lCsNjxKF9mMF7NzCewXHwqszGxihrl84/W3EYmPQQsksTB/DO/deFckl2TCk9DEPT4b016nKw8Y71dBaFxOqh1/vuN85TC6nQkdMnVyx8cGyuP1YnZhERtbm9Lc+kM02egjPxUTyD2ccMMXGGF+fpZJjrjz3gr296r4fwh78yBJ7uw87MvKysrKus+uvu+e7um5ZzAXgMW1CywWCyy5i12LK9FaWpJDCllm8A9HSHQ4bAfNQ5ZompZpSooQKZmkKFokyOXewOIczGBwzIW5+r6P6rrvI6sqqxzfyx4sSTPoRiAmZqanuysr8/fe+953qIoPSpemRzZ0zu/lcbuQSh2g2bB36GfPnMfmxi5+8L33EAkDP/VTZ/GF5y8JbKq7Pbhy5Rr+6I9eF8+/cgUIB/vh8UTgUHQhSHo8OhYW72FgOC5+AeGYV5i1kXBCUB8ezJwQJZiiWMDk6AimJ2egdTX8+EdvY2s5hdPHLuJ3/90fir7dI1B9V6YoSnhoUdwiIazbQTaXwu/9+9+VfXy5TI4GUSObOEsilsvvhDPqQMksytnAHPdjc8cEFdnd3sb+HvejVVl7hMNR2R/qGlUDJXx667ZklWeqJbQ7Tai9NsI+A8dmj8hzvbObwuDgJAbHZxEIRbF3kML9h3fgcrYwNhIDrCqS6R20XXQ+awlsSWJmH5ufFnOn62KhmU/loXIadvmg0v2sacq0RBJivlhFp6dioH9IDl3eR9z5VkolYThfunRJEJpCKS+JcEdPzGNiZhKGzxDS2PLaIjL5PXh9BgYS/RIvzd04of2psUkhBX509WN4NI/s9kMMjtlN4frVj5BLFxDvTyBfyYnEanxwCAPxCHxOB1okj9HsqF5BJBqFati+5plaFbv5HArk0+i6SNm8HlV8CEgz4o6+nKtJAI3acaLXYiOtinSPyBQLkcUdugNwUUequxAaHkMw3ifELd43fP1Mi+uZJnQ2vSqEeKz1LBhcrRrcrQORgB/D0wPwj/qwkd5C1+mEJxTEg/UVLK2t4+j8cVAOTbtWFk8S37b3d3CQTQP0VtcdoqrhhE4uz9yRaUwdmUbTrCJXKcBEC1UOMw4FuteA1/BKQXdbKjpVEwVm2u8XkE1VpaDPzY9h/MggGq0CdlJbqNXrhGgRCiUwNjoN9DRkM2WBwLka5JnsdDmQr2VhWk05H+gRQutmegnQlpXPL+8TpujR9z2eiCGWiKNSq4pMmz4mbEYikTDilKG5DFlRE8UmtM6130DfsDSxvKc5KLJp4M/LKZ1nHzMUuC4iuulyeWxPANWNqckjOH/+sm0oc7hD/5sK+mcs9y/9w3M9wsXszMbGxkQ7+9FHH4vMgxDh/s6+bdDfo4yhJ1m//IHYEZBlzUxnGmeww6DTnND8ByO4de8DNFs5/Ppv/pKEdfyH3/sD+L1x3Lm5KcU86BtF2wxiaOg8rI4PFi1fQcjdkL0khfQ8+HsK4V9Odzz8xf8NVodFl/GXIhwHt6A21G5bwbLmspjbzHfC7zYUaU+Idr45Czu1l5Q15HNF2fHYVrJ20WH4gJAiArR8tAu67TZn/734vHMvq9HZzt5Ju92a7BhJimNBf/Dwvkw0bIzajabs2ekpzoJOlvupUyfEb1qyz80CXN0K3KigQbKPVUMo7LX5A4R82i25eVjIvZoDqtVBp92QpCoyDNyeEMKxBDRPCGWzi3ylhUbHiXKdWdM+e5fOXGmLkDtXFnYOO1XHNCJvNVnQ8xJ7KmRETtEKXxP1tTW43F5EogPS8dIutGMpcg8khuLydfgaecjzz37wgx9hcmxcrp8wQcXUxpZDEf6WdLlD/Zw8NGzGLBNWs4xeq4yAx8LESBCjY0HkipsYGo3CHwvg/soS7i2uoqsaOHH6AhqNFm5/fEPsa9l08uvSFYrXlw8WizELIxsNJ1T5PRsx/t4OqFFQLtRkvdRschLLiqUl2e19hPIfPJSp2BekFWRPYPdWp4BQhDpXHUOjQ2g0u3h4fw2pg6LcuyzoNEiixS8/DN0pDS8PSk61R+eOY3l5HVfeuYlYVMHf+eazOHV6WgieuUIJu7tJbG8zPKKNlVWmGyakoJtNOhLqKJcLSOeSOPfYSezs8uCclIPacAdw/PhJ8UWnmuKdd95BuVRAXzwq0caXzlwUE463f/Q+/O4YXv/BO7KbJymOuUY/KejkTZgCrbOg/8H//R9w+85NKdg0nWIXy/OA1zvcH0IJOVTMohRpEorOnTkrr3tteUWcFhny5Na4i/TKIcn7iffA4oNFFCoVrO/sQ/fo8Go9OHttzIyPIBQIo1CsIRIZRCQxKfc1w3MWl+4hc7CGUFiDiho2d9eg+T3iJMawJk42zJ2uFGtipUsTK2fPKVMZjTwoFZL9cKsjA8z+XhpQbM0vJytOqDzM6WvQH+8TXe/C8gKypbyww+dPHsPk7CR0H++DNpZWF5DK7sl1OTIzI+8hJzEGcpB1vrG6iTuf3IbLYWBiZApzU/OoV01cu/IB7ty5Jwc897Jnz56RfPhmtYJiNg2rxYJSEwUJm36mo8HlQrVlIkPCVqOBNptkzSESyuGRQZFAJbdSONhKoVvvyYROspXETPN5JyrZoXEJmd3ksvRgMb7Z64Hu88vrLxeLcHQVWU8Zqoag1wuKjNwkgHGt6KJHO9GGHsJBP/rHE/AOebCUXJOmQ/f7cHdxEfcXl8QX4rnnvoBwkOZFXeEsbCd3sJncZnYRepqKciWPSiYlEt25mWnMn5wX0uxuZh+VVgUtDnL0qfeTUe6WpMSA0w21BaQ2trG1uINSrodwKIKpmUEMTcbQ6VWRzO2hYbJguxEMxRGPDSIU7JOi3mn1RI3Dc4q783ThQNZthu6RaZxNEPfstTItkDlx0yEwIPc8vQEi8YjwKWjHXaoVRXIZDPlkxed2eUGdXa+jQFddQsIkd4OwPYs8OTBE/YhW0WWVg3G1UhJUjQXd6XQzt1bO5rnZYwK5P2K5P9KhP8ro+Ot26CJbe/xnpnssxCzotpZ3V5zdGOPGiZKUfD6AHsPWn5Mlyt0CJzGyYqNhnxgq8Ac6deqM/NnAUAzff/1PJCf3n/zC3xMd634qhfm5M/il/+lfYWezCUOnuP4IYrETcCgkSHiloHPKoccyOxN7omJIwV8o6D0WBrugs3uSkCCSeCSfnMS57meF3YbobUcdmeylmDDazikyAV3nRBJArf6T6FX6q/PzGE7A4k1jGSnkTjuC77OiTk95dk89xvLZXvKc0EmQUZ09Kej0wD/Y35Obu1W3Y1zZyfNzOUkyRKNQzKDXrUNpluB1NeFx1FAv7aNn1dAXC6DOONVuBz2rLQE1hqrI/0rbtuEtVyu2laMngECkD5ongHpHEaetVk9HoUaZCidzN9piB8s0PWZbc3nC55pOe120zZo0Xo162ZYROQ6bI6eKRp3WnzqCkX4EAzGoule8iKv1GqZnpwWOYvHmgc5O8fXXX8f05IT8GQuAbexicxjogCckNYkz1ISMxvdMpUtWrYROPY++iI6j0/1I9JOZm8LQaBz+Pj/+5M+/A3B332jjmedfwg9/+AZK2bwwqQm58/ukU1lcv35doDPCWvw7PjhcqJGcyAmW9zF/Fk7nIb+tc6fzWyabhNdPIo0Dif5+pLI5ge7YnfvD1J6S9V6Uwj4y2if55uVyHSsrW8hmSvbu3NKgOZmsR3InrVWdSKX35GDg9xkbm8LiwhI+vb2ASFDH17/6FC5fOi5NCPkHZ88+JhbI77zzEdbWkvAH+iX/fX1jWwJoGo0qWlYdFy+dEWLcseOzYjnKHeH0zCzm5o6KfO+tt96CaTZtkqal4LGzFzCSmEBqp4BS3sTv/JvfkyAVUZSwoGeyh5C7JhMzCzrdrv4kneRRAAAgAElEQVTTf/wDSZNj8WEjRFkWJ3Tul1nQ8+YemqjJeo7X9fj8nDTURAjYQGUyWVl18XAky5jscBr6rC5tiONgo2PzORSrjlatgJFEBKODo4LU9fdPwnL4Zc3jC4XF+Ghh4ROYJtnzTZSqOTiYYMi1msWC44OuGWhUTdEGxyIJicNMJ9PomJQs+uDRGfxkv97trSQcXQPhQFyIcvlMXmBW3juJvj5BYG5/ektsl11eN46dPYap2Wn4Ql7kKyWsrC/JWiJIg58jR1HI5WTyunzhspyTq8uruHv7LgynB8fm6B73FPoiCSwvruEH338dV65ckfP56Wc+h9kjk0gld7Gy/FByHEg4JomMPB4igISeHS46nLnR6vZQqlRRrJYQjHsxOT2BweggStkStpZ3UTgoSJqcs6cJ490hZ2YPHUL1HVPsjiVkiuqkgF8KFqdErqnImCMnlnO43/Cg12lLyhl/Twlb0OsRg6qAz4foaBiuPg0L20vwRsLQ/X4p6PcWHgqn5rnnnpM1hOSnc9WSOZCCbtLaWlVQ4KrkYF8K+uTYKI4eZ547sH2wi2KjKDp0xaXCG/QKT4ohJj5Fg8ehIbezj63FPdSKLoGnJ6cTiA0G0VNrSOZ2hJdBhzmei7Qi/qyoU8rXtqQBZXjLQW5fkBDeo9x399oWMskcysWKrHI5xPK+52uI9cUwMEQUoCH3N7+HJ6BJtCu9DojMSCxqx772Toft+c6/48TOZ4SDI9cdVAIRESNKKpw0+ig43YKemk1L4pBffPFlSQP9myZ0stzZnJAvJDv0C18f7TFyLpfJy8G3srImL5bQAwsPoQj+npIQdhr0fOY0Rg0nC1cs4hcyHEk53LWzORgYjOF//61fhaKaeOGlxyVveHR8UnaBv/bLv4WTx5/ExmoO6QNabE5Dd8WhORkh6Zb4VBfZtz31EMqmQUxXiBw2rG7brnYO4RBNdNWUpNn6c06zMq0T0FW6tu2neLx3Dr3o6e9Or/oAdMODAGVYovWzC/0jmRvz4eWgUW0hP0MK7IJuF3UbOnYIO59MWB5e9NiWk0XpwOtyIZNNC8OTDZCLQSzNpuggiXAQ8uXPS6Z0t12Rgu6jZEutoV7cRadTRjwaEAKGXQQ70LinJ0+E2EDblCLPokXCnosBAB4fFJcXLWbJ9zRYDjdqzR7MrgqTkraOig73pnINbShHDP5VoNNqoFzOo14rgachmfo8mO3OnqOHBn84LtBuz0EzEqYmKRgZHzuEsJ1yoDMk4cMPP8TszJR93QjrHxZ0XmNhlxMBYbayyyYQ8n8XqXW0YK3kMDYQxvyRQfh8XZjtLIbHE0gV03j9vbfhjfZhcGIGY9NH8fu//4dywPBhJ9xMaG9/f18mVO6R+f6xs5cVScdWSVCeaO+JTZH5HD1ySiR29xbuyMqBjHZOCQxRCceiWFpeEQMK7qldblX08r6AhqkjY5KZTERge2cf5VJTYHFYNpwvUbndDrweSqGyckgT8eI0yAl9fWUbLrWDV195GhcunMTdu3ewsLiMixcvweny4Y03ruDhwx30D4xj/ugp3Lh5B1UacATo297GwGBU5GTTU2MyPe/tZuAPBDE1NSuHze07dwThIjmOftXc306OzeHS2afEXOYX/tE/RbfLyUs5nNDp+OeWJDwaI7HJy+VS+MH3vofNzQ25ljyMSHRjkbl06XG4/YSLOC3WkEolUaoWxfWNXteUdPH9r9QYJWmvyuhfzwOWaNn62haq9Q4MT1xWXj2zhFY9j3jQg5GhUQR8cYyNHUW+0kO52hajklDMj5Xlm1hZ+wQed1vSuSqNJmokctXb0iz4vUFB8LxuH4YHxmQyWllcxgEdu1TGUgblPi3mc9haSwItAx5XCGazKQE11INzmo+GI3LerawuSSgHXdqOnp7H1Nwk/BE/DrIZbOyuiykUVT7RUFTuvcGBATz11FNI7iTx4N4DfHr7ruiPn3z8KTzzuecwOTEj8Pb7V67j29/+tkxtVBmNjA5gP7mDBw8+xUFqT+DcZqsuvAvet+RkcKXAc5gNGO+7XDkved2MiZ0enoKmuLC7so/1xXXRoYd9ETQrJFzZz7EMKjTB4pvBx18FPOEA+vrjcmyxoaGvusMiNUu1Pdy7jPQkckpTHFUmdFq/ernX7vcDoR4WdhYRGxoSD/fF9XVsbFJj7xYOAg12BPVyuZDKp7GT3pP9OSf6CmH45UU5I+KRMManx2Q9u0+Tq2YJ7rAHDt0pBZ2fQ6a9q9ODnyY5xQqyOyU0y37MTM9jZCyCQEyHqpvYz24jldmXM1v8MlpdCazpT4wg6I+IAyivR6VWwaf3P0U6m5KAE7LPHRZQyleloDO0hbVCziqVZ0wME9NTUDVV1nuZYhodR1Py0bkrj/ij0B1uKB2HeA+oXUab1iSWl+ZD/Dos3tTi2zbZupyzIhekQ5zTDbNlSS1lQX/++S/9JWOZvw5yf1TQyWMT69dnv3VUjGXI/uMO/MGDBZsc16JsyS3dKos3J1cWIsY5cudOb2PGbrLoJMmErJo4d+48vvGNV8We8r/5hX+AZKqMr33jrDhanTp7RiaY/+M3fheXLryAW5+solalK1kCPu8A3HoY6JKJ7ZXsbcqrbIY17zy7oNtb10Mf9UP3O6cw/Q6L+WcFnXpim01NKYodrXpozwrb6IIPB5namot5s4/24jYD3t7vHhbyw4JOopQ9ndvdru1mpwg73xfwyxtFA5VHzmss6Ax9qZSofyyKbI0HBKE+/lua18hkazDovgGrkYPWK8FQqqiVdmGaBfi9ZINSH283JSQAamTq0/K1WZN1A6FdogdOOuBxZ+zQYan81Q2LIS3QUWv30GwpMEmG67IdOPQHPlyjCLO5Y6JcyqFeLcnUTJOcRxwEODhJO+Dx0iIzgQ67XAvioucLBuR1UTrC65PJpPHp3ds4emQGrbatA6eenSYpnzVCPKDYHDn5HpmCDhhOJ9qVMsxyHrPj/Tg6PYieVUQooiGc8OON936MVLmARs+Bz7/0Cja4i/zoBuLhkGhLORHwQOUBSYSJ/skSGkMSYKcjt4+sUHwBW3JUr6NWaWKof0oO+nR+Dz00YHYqglAQzjx55rTsgXf39+AP8YEkOY4BL21Mz47DZbikyKUyWQkXokqj16GG3S7olOAwzKRWK6FYyIt5SSgUlR16KplBrdTEz33zeQwPRLG9ty0/v9nqSiCQ2xXC2uY+Oi1Nokjv3X8gkaDRWEBCLNh89A/EMX9kRu49Grvwng2FYsjl86LLJ5TI+5ENZT5TQbXUwOPnnsGxuXP4H//pr8gzRvIjp1k+44bhkoLOBosFnY3ID7/3fbGu5euRRuHmHUyMT4Hukoy6zNa2UWpkhH9Qpz9/oy6NPldJPMjZhNTqDSno9SaDnQJyL62vbaLNBrPjk/ci6O7KykV3dDBENUUggcHBI+g5Q9g/KCCWGML03Dh2dh7gvavfRaeVEoMdQvEM4CBEStman1+/o8DvCWB0ZFwO1O3NHaQPbOdLFnQ5v4olrCxuoFc14HWFhDTJz+WNHQqEEPT55Tkn8ZN77tGpEUwfm8H47DjC8Sj2M0nxJOA+WkhftbogcCeOH5dJiclqNz/+BCsrqyLje/H5l/DYYxcQDcXlHqQREImBSwuLYjjEG3RzawXL60tIZ5OoNSqi0JF7lmxrX1jCPcxGW0iD9UpDstdrSg2+sB9jg+OI+CNI72Swen8dnWpHwkxIuiJ3odcl76gjXuNCdmUstVOBL+QT4yauGteX11FI58V7hHt5j+YWFjaLuGg2HLyuXrFDdesaPDEDlr+FB1sP0T82BtWlYy+bFRIhs+ePzx/D2IiNnHHFls5nsJ9PQfO74QlRM25ic3ERLie5NipCsaCsLwp1usVV4Yn6oHl0aIZqo5EMKGqa8Dk1KeydsopOPYrR4RkY3i40n4VIn45SI4e9A97/XfgD5IWZ6FqqmLUMJIZFxSTKG5cmz504raUpO+3ASVfMpiX3U7PelMndlrsqMsiOTYxLI8RnIZXbR9tpSgTrQN8A4uGYpKlxOofZk8JeLlQEtWFjxvtO1oKlggwUVBrQsU6ujxDBnWi1qT5SZTX31FPPwRZl2fbbf11B59nHes0aw0wW5cV/eLJHs4SVpVXEYwncvXtfDqm2aZtVsKDTJpXabd5YvOlpzkGWZl8igkhYx/7+Huq1trBbf/7nf15Smf7xz/997CXL+NmfewIJplbNTMs0+y9+7V9D1+LY2y6hPzELq+NHIDAMw6C8gKQEwmYBgYXJzOT0a5vK2Dty7rzteFAKZtm59v6aCf0nBZ1wrhR33pA0yjnUn7NDojq5zW7qMH70kT6ZF47aa36+w2lP5DwZxWXtM1IcpXWqHOQ0muDD7HRyp06pXA0eSvysNvZ2tm1jAdoX+v2gfEkmR92QCVtz9qA72+jUMuiaGbiVClqNLBos8KodB8odKV8H4VMnE8TKZdTLRVgtUyZR6qW5GuipGjoOSgY1dFU3Og7KyyjBA6pNS0wWLLrsKSzoRBNIFLOdobifJ0mlWi7IgU49OhERwn0aIfZ2F06XV9juTZOAHdPkhsT0QRAIly3rIwHs7r07OHPqmESGEraS6FvxJH7k32tPDAxjoPOaWa/Ap7vQa5joVAo4Pj2Cucl+lEpJjI5H0WiVcOWTa1A8OtyRGEZn5vDme+RoWDI9EM7mWoMs92QyJYQXIWDpupCgZGWke+SBYh68GOI06VymweUICMPZ6eb7WUehfIBozI9CuYALly7K+3Tj5m3xk2bTQh1vtVrG5MyoXMJGs45CsQSrQ14GDWUITdLrmRI5uvuxGWoKUsOVRDAYRjZTQLlYw97WPr71My9ibGhAMtWL5bKYqBTLNZw/95Sw+Xe208gX6zhIpcWxjFO5169j72ATE+MjODY7h1KBbluMbXRLIAVd1YSx3THl4ODr1hwG9rfTcCo+HDtyBv/PH30bOnhQC+KJbJrTsyYpaiRb8rnKF9J47T//sRwW3C9yKqEvOd3uPv/5z4PLzLsr17Gy9RCBoAeJwTjSGRajMoZGhhDvi8pryhXyoIqH+0E2spRYEgnswYNqWUM4GMHEUAil7C7qpQxGB4cQCQ3B7x+A7h1EJleHJxTB7PwEiqUd/OhHf4SD5APRHnsCAXEn5B6SfBaSwCj9I7I4PDQmUD/hdD6fXBfQuY8FlL9ffrAOVP2I+QbEC75aLKFarAgTmYcwzZwyuYxIreZOzGJ63i7o/SP9Mm3So4A7aSIbPFR5XpBHQgSIjeWnt+8gnc5gZHAEL3/5pwV9IT+I9xTh2P3dJDIHGZGtLa8t4dbdGzjIJgHNgtlpiEcGY2wJBbNY032uXmiglC3LRMnMb8vbgzvoQSwYhUf1opKtIr2dhcVgH6cHXdOWPXE9yYaGBZ0opnS4TPbrC+LixfOCZN2+cRvba7Z3gN/tk521o6cI2U8c1hTIUMfngI26HnGh42vi7vpd9FH10ANKXGtpLuFPcA02yLQ8plHS86NcQKqUhdPHfbvd7JVTGTEM6nLNo3YRjoTQ6NZQ69RlQnf7GXrSEhVOvVyCo9mAweAdopKWH4ZjSppfyQ9xlDB/ckz06AeZXXmtZI1zZUjjI8rBRofHZWXL559WrYbPK+cF0QmuSRS+iK4qTPVysSwZ5ax3/CA5joWZ107c2coZWFpTSJKRYARBTwiGwyN7eKtO+VoPEVGc2GckFVU8i3ieE9HlkNbq1uXvxGu/RfMtBR4jIBM6SXHkaf1NBZ0rIk7nfEZPnjwJ5Uv/+EyPdPd7d+7JwU6ISHx/eRAyq9tFEwUXDLdHOhSh5Csqdnf2MTAYh8ttIZ/PyaTK3cR/+09+Hn2JMP7nX/lFNMwGnn3+BF744rNiXL+7k8K/+b/+I3Qtirapw+p4gZ4fofAIfJ4+WB1DAi44rVP6U2uYEvP3CEJ/pEO3M9HtjsWl2laVnNJFY0kbT1LnuFdnA0CIl7twhyakIsIqEnZCaKPVFp254eVNahsw8LAni56fwwJEvTqlW4/g+J/I1uhgx0mvg1AkKoc8CxiLLpmatINkX0V3uNHhIZlQyVPgg8HDkZAWP496c5/eQ7uRg1VPyoSuWPQ3zgG9puxbeGNyOvcQ+upaqBZzqMo1N+Hzh+D2BOA2vDKhS2yq6kRXYXF3QmdMq2mhUu/IlE75E6VKogvpkV5uO0NRglEpF1Aq58Sa9ZHsj9wIt4daZZILDRj+sKAxikPD2MSMFHUhuEkX1BP/8Luf3sTly5cQDQdlcuOYbDdVNqtd4D++PySjeOmrX0TIbdBgG516EafnpjA9Hkc6tYFAUMfi+n3Uey20VeDJ51/Awvo2rly/gVgszl2B8BNOnjyNjz68IWRDcuorlaoY43TajGpty0NDBIoPM4sdJV5etx8uxeaDcPKtVDPIZTOYnh3Ezv4+zl88Le5gb7/znmhhJSnNQW+GnMSqdpUeGu0GStWK5AvQg5keCey4XboTplkTBIZhN7l8VjgTjFLkRNqstbC6uIAvf+HzeP7Zp/DW22/Kgevx+vDulQ+Q6BvFzMwxmC0F7717XfSodB7MFdIYGR8WCdnExIgUP072jBMOhiOyW6XTI3f/NIghe397awuhYFS81suFFgZiY/jOn7/+lwp6Ol205ZZMjWKcr9pFoZDHa3/yn5FM7sk9y+t25Z13ha3/zDPPiHXvfnoZ1z55FyPjgzh3+RQ2t1extbeG4dFB9A/1y3nB94RCEJ4rhtuHTKaAhYdLcKgBWC0/5qbnMXdkEBvL95HcXcMkVxMxWq4G0DBdaJiAOxDG7PwU4Gjgx2++htXVGxifoKc6fQZsrbWYc9RMMRkya20x52CsKosV2c3cM5KcRZkRD/SVhXWg5cFAbBjRUASlXAXpvZSwqX26xz7oSwVUGxWcPn8KM8cojZrAyPSowN10hmSxYkolD1V+8HlZXl4W7sDG6oYQbmn088orX8FLL39FuBUc6zUWvXwJ7Zopz8w7V9/C2x+8hUqzKA0Dg6nYFIj6weGGRzUkclNpQRj8ZNNzFeAd9sHwkwHuEclaq9hGq9xFp8aCwv25HZ/MDz4HNuzOgYfrcguDozE8//yzQkQk+37hwYJMmG6V5kgWdO6WuUY5fHaZHmi4GSOtwRXS0Aq2cHPlDhL9wxIkRStrpv5lczn0xeOIhkPy3DAjvdKsI1suCiHO4nNUyKHbrCMc9IkKhIWOqy3LYaHaLkMPuOAJkUdDZ78S2kR/Whbc0GBwBdELoz80j3qlg1ufXkO9ncMTz54Vb/lsMSV8AVp309kynaKtdUBWUhxQK8Uq+gYSCIS8UicknTGTQYd+BiTDSahNCVazg0AgaA9zKptBO5aX9w8RsIPiniSvUb1B73wWc5OE5HIT7Xobj507h2goJs0ei26d3gEuW5ZNFIaIGOsqi3alRttpp8QlH5s/iVNnzsv7ZE/nf3lCt9Fq29ac9x7X4idOnIDy8n93offiC18UvflH1z/G8sKidBuiH2y0EOJeQDcwTG1ppYL7DxbkcBSIM7kNCw1EoxEk92lVqeGf/bP/XtjvP/tzPwPdAF79W8/i5Kk5SQlq1Fv43/7lb8PpCOLI9FlEgmO4du0OTp9+Eg/ubqAvMQOnQla5H5rTh2rdhIuEJrLVH+nueGNSMiam9ZB9j0ifpJHhq6dHb1sKOacpRmsSXmLnzqUwdceEWhgXmUwdQNM1eYPEJYv6ZUKx1bq8Aey0WQCCEbuj5+tmM8HPYXFosvsVq9WObV7idEiggj3x0j/etDXSw0No15sCe1Gb2OXhTEJEj5BoA26tg3Y5hU41CZ/WgKtXRbdVkgAOTsvcezmUHibHR3ByfhYMSN1aX8J+Mo2tg6JozDmJiB++7oXb45MHpmqaMAI+VM0OMoUKkpmyuMg5XfSq57TqZRydwF28bUjEYZAIf2W/RLIfkY1GsyUwcKsNOZDbliJmCY8/8RSgknzWltfuNXQsLj5EOrWP+aOziEfDtoFMxzZ9oUXjo6x7vmEk5NGzvl4pwuvWoDstWM0izp+bRyG/K5KcZruEhsU9rQV3OIS5E6fww7fewsb2AWbnZtAlNFmtY2b6GN5957o4QpHwSHSHxdeC3QlTK8+HkcQsFnDurFTVBa8WkEarPx6WwJBsOo1g0I1LT17E8voKEiMjwg5mFjph1bA/AMtsi2qBMpZsoyARtnR0YkGhfbAti6OaoA23l7yQLmpUP+iU4o1LsMnVq1cRC4Zh9Jx47nNPC2pDMt/IGM01VNy+dQ/j41OoVFoYHZ3AB9c+FBc+Npx//7/+B8hmcrhx8xMMDMQRikZkVTY1fUTklu9fvSqTtrh98VnodqVg1att5A7KOH3iEl77w+/CstgQ2yz3bDYHD+VBbsM22HEqcuC+9tofS6wu/RUoZ9ve2RQr55mZKQyPDKBeKyCZ3YbT70Bk2I9yK4N0cRcuQ0MsEpJClE0WJJWKkjK6yT18sCRsfr83gYtnnkcpb/MSaKS0u7chiNfY+BTqLQuGN47l9U2B6cdnJuDQulheuYtMlhnzGlwqHb4G4fMHsL+fxuLCCrKZInTKOI0A+mIDwgdywoWuacGpqjI1sVgz89zpc0vqIXeeSltFMVWGDpfsQ7fWt+TA5DBy6uw8wn1hieacmZ9GvV2RzIaJiVGRrZHZzMCljdVt7OzsiysZkRi6AtIW+WuvfgNffvkV2evSt4JNX71Ug9JShIh69eYVvH7lhzgo78IIGDAMTeR128ubsOo9+F0BxEN9Qrgi34lnkOIGGu6qhJ0Y8MHRdMIs9NAqtMXPnclzXXJgCLOTcyRS1J4MM2S/q2oP3piGl7/yJfHFuPredbz/3vvyWpgUR+UAxxJD47OpisU2fd2Dfr8ERXU8PdQCJspKC7lCRc4jclkYYkPYnVp+ml/xXJ46MiXnSLlak1Xn3gE1/zXkDtYR9FNZ4hMZMAl/mq5C8zrgcBMdZKhrU1aXZq0J3eFBt0njHAfc8OPM5Fkpuu9ffxsbe0s4ff4ojp6agcPdhctLVU8H1aaJYqEqCp2hwXFUyoxd3RdEIDZIwiWNa4LCxSE6nWF6GQN+qnVRSpCAzQORBDc25JFIFAFvQNBe+m4QnWF9iUXiaDZNLC8sywqbw9KR6RnMz89JKBOLbiZ9YK9Qux3R5k9MjthIYtuC1xcSvpJD1SWrfnbuuBBIHxV0oZAd8p4eFXSeTZ8lug0NQXnqHx3tff1rrwoLb3djS2wJs6m0uNiQ6BEJROVFUHi/tbkt+yoWLHrP0km03amK21qtyn2uga9//b/A6TPH8Gv/8pdQrafwylefE9G/7mUMZAe/8ev/Gp2WjkR8AroWQbncwezMGdy5vY5IaBSaFoOqMNrSj1qDMZ22LOxRQbfE/pWENELGlDvJSzzUnfOPbF9uIRp0f+IY95PYU9v6k6QSmgO4DyPyWND5ungg21Gxdpbzo5hYHqDspPhw8oNdJ29iTqycivnxyM3uM028omBlafEvFPSOpA9x78Gc+V6Xmtg6dNWEVc3A0Sog6rGgdblLTqPdrqBaLYksJUrzingMR4+MIxYKoJDZx14qi3sr+9jc44Fbgy8QkShI6oprnHaZSUfCnqKg3DSloGeKLZhtDYrTC83hQtBwQ2PeOeF16kVbDengH60ZiG5wr+vzBgVmZ5iHXCOqGs6ch1OcxuxmxtA1LC0+kDCGE8dmEYuE0ahVbbtEFnORqNEy12HH4fYs0edTnqOrdHDLIxLS8OyzF7G68qm4oSmaJVMS3CpOnT8vVrkf3rgtrF9KZ3SaZZhtTIzP4523PkA6RQKnT9AXla59Pe4hdcT6I6LAoIyKUxPvB8qpCtmi/AxjQ4NYW1qEQZlawBB/gKpZxfLWOmaPzQtX4NqV95m5h75gBN0mDxsnqj0THcprDqcg3i9sEInqsKBzT8n7kHtlr88tQQ9PPnkJv/M7vyN52eV9OplBPMJ5fZj7zcaArmeE5yfGZxCLJvDxxzekSJRKZXz1q69K2MTaxiq6SkvIe/lCEdF4QuDnT+/dOSTccCXFZqIqBYuQntajZnocb3//qtgnOxX+nHZB57PG/4Vz4KBjWh7f+fafivqBPICmWUM6tYNmu45EvE9ypRmzWjUL0EIOaKEeUvVdlBsZe9r3eOF3eFDN1dCrOhD2EDbWJQ2NaB6ncGcvinQyJ2eJBRPpzC6CsTAmZmaZKywIGO/zSrUOl9eQ5px54IzZ1JxU37QxIpMWibpFbG3uSbpWwBsVX3y0FdQqDSozJbwl7A9LGlq5UMTdpQdwhFTRczuYUGgqyO0XpciGjLAEqFTLFYSjIRw/NY9gxIuBsQRGJodQpDtdt4GZmVFJatMcbmxu7GDxwSp2d5Io5mqoVhvY2t7HwNAwvvnNv4OXXnlZ1mMcNPhcmnQIa/RkRXfj4Ud46/ob2MysQVHpvaGIR3hmJ4tevQevyojZqFi8Emkg+1n1Kmi4SnZB7wWhNlxo5bowS10p6CI1hiXPnmSh217YUtD5ehWnhdhIAC++8kWRNl67+hHee+c9mEQdfUGB2z2MH3Y4bPmaU0HI50M45JPCXtNa6AxoSLdKyOcq2NjcEbiYwSw8s+mPoLlowgRMzUzbk3GNvJIIMln62mdQLW3DqVpwG1wdekWm1eyYcPtVhKK8VmVYVg0VSgfrbehqEO2ailKuLQ3M6cmTGIzHsL27jtXtRQTjBiIJP1w+BbGBGJyGhuRBGtl8Sfg/I0PTEgWdPiig2izCCAHBqEeIsZLx0KzLJM0dOtfOBH+5JiHCS2Kiy0k/EZ+sOr3ugCAl5UJJGiTWByJ0dHTcWF2Xr9Of6JPJmYoJrmdIxjQZj91i5npNFANcxXEIc+oeJFNZNJodPPG5Z/DY+cvi929P5/aELjJEEplFpwBpDtlUSEQrC/qxb8R7L7/0ZaZ/qY0AACAASURBVLhdbpEpECZ6ePch8qkchvqHUCvVpXujHp0/KOFlflCcz8MpndkR6ZTfFxX3tng8gSc/dxHXP7mChpnFxSeO49TpWRh+j8Buv/Hr/xaNmgK/t1/8qhOJMQwOTOHO7TXozhgMY0AmeE0LyCQoemEp6I8Kpv3CbKcz7v8kwfcvFXRakdqSN1t6ZSfFHRqJNOx84HKpKjtGFnRakhIK42HGQsbCxsmc/87r8UmBJ9zICZ3NjcBNzDQv1aC5g58d5mJtehg7SJ9ffh3u0Gn/SriINpw0abA6HXjdbqBLrWwL3VYBpdQmOuUkYr4eQgbg7NblwCIcdOr0MdndkLiWiIYw1N+HbruGbK6ElurBG29fwy2uTJxeBIIxmG2mhylw+b0idXIYbrShIltq4CBTRanKidkBy1IQNAw45DrZe22uK+xrTR069fy0fbUkZ1tS2zS3HcmqqJibP4GuaneXThL2VGB56YEYc5w6cRSRsB+FXNaW3cnXta8pp/NHxEIXkYRKAbquIJPaxrnTs/ipr3wB7773Q7Q6NXj9LiSzKcQG4njqC1/AH3/729hJppEYGhatro8mGQ6ag4zjzTfeRzZTEeib7mdOQnu05eyPIhwPCPxP+LdWpfWrAcPlkSkpGgxjdmoS773zJqbI2tcgoQy+SAD3lhfQN5jAkaNzePPNNyXf2aBsJpWV3TQLustjiKMg32/xdPboQkAi54NMfkoqdZ2MWw3haAA//dVX8Iu/+D8g5PWhV1ewtVrBpUtHxBL4tdf+TO5NklBDwZhoy4l83bu7IHvJfL6Ax85dkGAaWWeoHSHsRWNxQa7W1zeRTO0LGuDS1c8Ker1Ulwz7iaEZFPMNXH/75mcFnQdENsv3QJdmhK+DDRq923/4g+9JRgGfKa5iSJxkShUdshiaVKkWYTlMuCNOWO4mkmXbkpWeDLTC9Cte2ec6W274NBKGnCJ5dLsNRCND2F5lUpxd0FVXD4ViCkbAi4nJGRj+AHaTWVQaLRSKZTF3YWOvuhT5WcxmXtz2Rob65bkksra7zzyAOrx6EAFfCO2GhQon4Q4bTg98Lpp6+GRNQ120fzAixi6UG9VLTWyv7KCcrcKtuG2bUNPE8HA/Zo/Pwh9yI9IfkChNegEUimlMjA9Lc2+1qAoooV6mSZOFg/0Mtrf2kDzIYm7+OP7u3/0Wnn/xi1LQuTpkQe+QM1LrSOO3uHUf7996Dw837kqhoeSwWa3DLJiSyOXXQjIttuumHaOrOuGJuFFxFAXy9fQCUGoamvnuZxO6HPtKV3Tnct0YiET5LkOopKB3kZiK4dkXnhFlwY2PbsmEXis3EeQEClV2+CpJrL2uuMTFw2F5rt1OFWVHA62Eir1qTohnlFayiZg7dhz+oAeWwhVmBbqhY3xyQkjOtbolEjLKLLc2VlEpbsHqNCXsyeMPo9mxxJ0vENUxPMazLA/LIuucEz1luwE0ij2k9ivolCwcn5jHUfKzeiaS6S1hncPVgcvnQP9wn5xhu3t7qDU68HkjArvTf6HXVmW90XaUEY75kEj0ybPLhoe8E3oVEDLgXp27d5IsJWilSVZ6V9bQbs0r6ECryZwCh43y9pwiT1tf25BVmNdj4OjRoyLjZW3mapaqGa6EiaDRw+VRQVedbiQPMoJMPf3sF3Dx0pPC7/qrBd0u7PaZ/RcLOvkbyvzXYz2yEff39nB8dh590Rh2NnawurgizM98qmBbORbpdcxuNSoviNCln7aDZlXiBBN9w9jY2BGG8cmT86g0cxIzmRjy48zZOfhCfin4LOitphPR0LjA6vG+QUTCA1h4uItmjdPNoOzRfb4+6IbPlrxwIn9UZB51K5wqWa7bwkeXCZNDkpjJSGqWHadqG81wF+6WDrVYLAmrkbo/elMrnK56lvw9H0weajYr3r5gNC3gxCJBJIxfPcwVZ/GXjHSn13Ze69F3XhPInT8DOz1OpztbmxgZGkTHrIkYnmEyFtnt3BlbVdGeu1BFJb2Fen4XIVcLUb+KgEE/bkM8h+lOxT03LRkJfyViYbgcNgegb2waVz68ifevfoT9/SwU1QPVxf/dcOgamhahJ4OBvaiYFkqVFooVQl9tWavIfo0mPWTHMYr2sCnhy5c/0lyyWugptOWlDQ1ja1XRUU4eOQqzS8a7be1K7fLayiKatTJOHDsica8s6I8khLY1L93ibZUAoXDCTlanLl3/3vYKvvjFz+GrP/0CfvD9P0XDLEI3nCjWyjh78Rz8kSj+6E/+BJbiRDTRj2a9Ct1qI+Tzw+eN4sevX0GpSJkO426poFDl34+ND8HlUWVXyb0Y1yZ8Hwk3j/QPo5ovikPZO2+/hZmJUeme22gj2BdGvsqwhzqm52bx3nvv4cjEjGTbP7h1T6DartMBXzgoYQ1s/HgPaS5V9nd8vS6PHUfbk+RAYHJ6HE89/Tj++T//VZSyQMLPQ9pOw/rKV34ae7tJ7O3tY3lpFadPn5XQlXK5gtWVTVkRUF0ivvlNEgoZEFISb/H5Y8eRzuZx//7DwyAjSwo6yY4iBDG7GBgYwZlj5/HB1Zu49uYn0tCx6PIjmy3KvU+yExtd3m90Pfzt3/4t5PJphAIe8VmgNWer3ZB1kstgWlUTVbMMV1iFEXYi20iiXM2Llt+juqG1XbCqXXgVn0y9YoF6KP202k5srGVFAhmM+mD4nFIkmQjWPzCAQCQuBb3FNVfDRLlWlemWhYj2tJVaVvToI0N96O8flCbuIJlFJpMXprvuNOBUXAIhE36nmqFZpqqCmfU9cROLjw9hcnpK9Ot0Wlu8s4S9zT2RHBVzeVlxTE+PY/b4EQQiBnxhDzx+Dal8SsJTBvristZrNdgk0+c8IBPd1sYOHtxfkrPhwqUn8bM/+7O4+MRl0YgSAeO9w6LRqrTQtprYzm3i+t2ruHn/QxTKGZH9VXNluLu6wO0RIyY/E7M1CPG63G5EB0Koomwjph0fehUFjayFZrGNbsMOouqqTKhsCd+DTRoNlrjyU7hi0ID+6T6cf/wxsfpmrCsz57n/JRHPy2Aj0zbuEutXzYFoMIhYNCgrw6bWxoFaloLOs2Jre0/yy89ffAzBSAj5UkoCuxgrSlMlrrnqzR6GhybA9/7enZvIpFZEUeF0ekDNKFULFOEkhoIYHomibqbRQ91uJBuWWBfXyhbyyRqsOjAeG8Po8CCcbgUNswxF57XtSUFn81yp16QZdDhp+qQiuZeH0tMQjQwAWg9VMwtPyN6N0x3QILomYZNdWJ2exAqTJBkKRAT567Z7KJergvDSZI1kRTrM8Twh6kT0gw0BJZocHHntWLD7YlFp7NmE88j16C5Zy1FBwuFQnOI8fiEfq7oHjz/5NI6fOPP/2aFzQv+LBZ3oOOsZn12Z0E99M9EbGx3FB1c/wdkTx/D4xcso5Uq49fFN7G3vYSA+AKvThU+o/k4Uy4RQGRLfRbFcxOnTJ3Ge2llVx3vvXhOmcV8ihKqZx6kz0whGNTx2/oTE5VEw/7/+2m+h23FjfPSEmJS4PQYC/ih2tktI7lbgcMTQrDsRCg0iFh+286pZAB4lrSk2BEEogh0Td+WS93FY0O3iYWud7Qz1R3afLikiLOiErMRIIOQX4t6jUA4exrYhSA+dw7hVSrK4r+KbZU8uLpnkbWMUJqyx2NmJay2Zyu2D3OtxwfCwy98QyL3TrAuhjQW93TKFWOLocBIoYDhmwEf7o2YB7m4Frl4NutYVskg4HJSwECm4XUL1Hhguhx186XGh3LZQrJt48GAVN28/RKHYEoMZh+ZGgU2IrkPRnJIr3KK2v0uNMElahJbK0Eka6XRE4iFGOpouKAOLNJsakt/EWU5xSgoQIzoZwkFfgeGRcVga/eHp2teB1W5ga20JLbOG2ekxKAzIrJbk10eRtvweFn3c6VhltQR2Unot6fp3dlbw4hefFsj9k4+uSDwp1yfcKT793LN49+o1LK6uwhexUQhC/KhX0R+Lo2tpeONH78Fs2AJbVaMnM5AYjEpBZz7y1vaGOBryAWKjyDvosZOnceODD3F8bg7rS0uIRiirYpAqu3xOZDH0XAqC0Qhe+7M/xcn5k3ji4iV8dPVDbG3toGG1BS6zkZlDAySeCA4eoAp6qoVYPIx6g5OUA1986TkMDg7gnXd/jNsffwqloSPi65O9/jPPPCf3JW1I19e2ReaUz5VwcJCWQhUMhuSQ4T1IVjebR8aoksDJgr61syfscX/QJ9eVlsntVh1eWsZqHoyOTmJu8rggGSzofB/pCsbGOJct2WQ+zTZW4mFTq5TwrW/9l9jd28LwUEIcsR5B70Rdhsf60Tfeh439VbgCKoanE6h3q9g72IHS6SLkDcEqWaikiaT40R8elOnYrds+APvJHPb3S/B5A4gPRNhzIpPdl4hNDgmx/iGkMkXUmx2YHaJOkEaJExzz2bs9hkSlhYSb6BsQVIM760y2KNpjwqNsPqnU6Y8OwOfxoVqoifS2Uqggk89jYGwEj52/KAWMxixL91extrQqEz15L5ygZo/OYPLIKOL9YTgNe41TqhFZOJAkuQBVHkSqWl10mlwdtcXidW8vJaTV577wAr72ta8LysPnqt1tSdgE0UWS+GqtGtKlJG7cv45rN99FrsSQpC6qhQoiRgQxTxQRIwqzamJnc0tQJrrrxQfj6LntaVFrG7BKPdRSbdQLphR0+XACLSbVqPw8Tui2hI2MecXlwOjxEUzPzQgTe3lhFXfv3IVZbSHiDyPgC0haGiF3htbQbIrucfFYCNFICPCr2FfKSFZyqDVNLCwuyXv05NNPwhtyY3d/G91eE063JmsJrmQblY7IzDxGGB9e/wDZ1DoMD4lrKgolmiZ1EElEMDQWFci92jiAqpqok9tTbUDtedCqKmhVHdAVL0I6i21Q/CPavTq6agdO3UIg7JF8dbo+kiDLjJBqxcTaMr39e4hGEiIbq1h5aIbtfsiiHg2H7aCuVldIxxxqhejqpJ98QHICKpUatrd2RaWQiPVL1jnJ1jY5rWLHNLsZK67KWS+JbYecmnazIZwwatBF6ntYn+jGaXDNobrgMvx47PwlTM3Oi38KUY9HK72/WtAbZlPODhZ0mdBHv+TsXTx/QeQop44dx/kz53Gwl8TC3YdClDsyeQR7e0kM9g3J9PFwaVko9vF4H5KppMhXPvfU00ilcnj9Rz8WWN7nd2HnYA1TM/2YPTaCCxdPiQkH2dG/8r/8pjDcJ8ZOIByKi8sSocBCvo2VJRr107ymhYB/EIPDE+Jra2d8HCatSZ65BsXhtENZWIjIhRNZ26FWXbG91R8VdFsuRYcgpuTU5TChCQXTpagJ5ETGD154FnQpOh27EeDkxB0FCzoPOnpS07pPbBtpQFnryYHOpoOuUWQEs4kYGx3ExNgwNtaXMTYyiHazBgd3ZyzoJp3yNCjtMiKuOkYTBkJ6F85OBV6S5BQGWgDBAMldTdvcRnWKSYjXcKPB4IFGA/5IADuZAyi6Bzu7GVz78FPsJIsIhPvhCYZRa7ehMtJPYaIko1hUMEaV5gUMK+DBx50X91bSMEgiGlccZL33JMiFEzltXw23XyQg1M+SrHhkZg7BSBwuwppdu3AwW31nZxXdVh2jQ32olPPokZDDA0yxzX5sP367oHNS6TCHnOl0AQOFfEpMViYmB1EqpmSH3u2ZmJqblvSmf//7fwCnTte2CLKFIiLBAHq1mjC987maTOgMSKECQtMZm9pB/1AfRkYTyBWz2NhcsyVluoFGowlnT8GR8Uks3LuH8cFhdFsN2Wk5de75AdWj4fxTl1ExGyg1aqIbJqlyamISNz+6cfg6FJFmuT30WefXrQnU7vXTEY3r8ZYYLbHwug0H/tbffhWapmB9Yw0fXvkYma0yPE5q4904feos1tbW7Qe4p4raQtc9yKRzAiOHghF5f3gfc0KngQsnE17PeF8CO3tJKWgs6IT2WNAJZ+r07PaGEI0mEPLEsPhwAx+9e1vUALawEMgfFnRO5pzgiF7VqxV85adexu72BsbGhsQpjJGhutsm/R09OQvfgAcP1u/B4VEwe3xa8qXXNtfQabQR8UZRSVaQ3swgqAUxPjAhhk6ENvkzb+8yIrSMeP8AwhEPmm0W2QO06I8djaJv0C7oxVIDjTYRDhfMTku81XnPGB6SQJlbrtmwd68nkxMPVaoO6DVBaSaTzSLBmASycGKn5GtteQ2f3n+A4ydO48knnkHQH0S5UMXW6iYW7y9JFoD4uldLOHKEwSH9GBiJoY2G/IxcN1DuSLKhuKspTluOBg2lUg1720lpxMYnZvDiS1/GCy+8iFiiXxwoeVZIQe/RvbAtjmm5Wga3Hn6Ed669jnKtCL/Xg3a1ibA7jBBJrA4vKnkG3mzK+o/DQjgegStIq2wNrpYbVqmLarqFZqEl0LBwhKWgM2XNXqOQA8JjUne44DCcmDw9hchAXHbE22s7WFlakYIe8gYFdif5k4YymkORgh5gJn1fGPFoBM6QG8qAB1mzir1kEu+8fwUdpYsnnnkcbp+GZGZH8gYI95PxHvDHUM6ZGEyMYyAxgesfXEOlvC8EznqjJ26iVI31j/RhcDQCl8FGLgOnq41GtYxWzYSmeOCwqI/3IeSNwdWjp4hb9vVNs4JscR+tTh2x/hASAwmxKC4UimL8xPc3n67AJHrRdUh0c7VbhtOjiIojEY9KDDQli7STbjeJ5DBnvoxmja6TXgT9YXkuSYBkQQ8YAVmHsqBzUs7ni7ZrZt+A+HM8siUn3M7rT6icULusgokoMy9D96BldaG7faiZbVhw4vyFyzh67JSdMvb/U9D5fVmniIIofc+i99Nf+TLu3PpUNK2cyO/cvC3yDU7lhmbIjTmUGBYNIgs6O5DxsUlJC6P/+6XLTwqz9MqVq1hbW0Ek6kOmuIdASMXpx47g8uNnJSSeu7Nf/qXfRKUERENj8gAcOTouHWazoeHhvV04nX1IJ5ncFMXg0BQ8noAYuFjUkxPVJfR7WND5EPGCPCroNEwQ+1cyR/5CQX/k281CzolfWMg0TXAqSGdJPrMhel4UTg+P9ObSYbUteaMIE/LfS8ReH4tVTfJ2/YG4eAZzJUDyEEkP/P6RkF/0zAv3PsXoyICYwTjoKuUA2mZDdOpoFzESshBxt+Fsl2EoTQxFDIS8mkSk0nCB/ARKpmgcw31Wp9VEam9XkpCi8TBazF5vtZEvtbCXKmFzv4hcqYmeZnsrO3Q3LI27NKoD6BKnoWHaBZ0Z6ryJbCtY9jy2cQ5XCfw9yX4MC/AFI/C4g/D4glhb3ZRQC8rEdF9AoHyaH7Cgk6WcTm5BkcACH9L7W3CLe57Ntmboi7jPSR9GVKANy9FBu1NHNBYSE5aZ6VG0WxX4fCTENOEPePDYhXPY2t/FtesfwfD5oOqU8jH9yUmdECZGxrCzlcGbP34ffm9MCrrL7ZFGLdoXxtBwAqnsgfgv82FjUWRj52UYAoChWBwac+67LfTa9D7QYHZMBOIhXH7uc9hOJ3F/eUEOYxJgyIZ9cG8DczNjiPUN4vbtO6IB70vEkMtl5XXGExGBprnvDUd8MNtlKTwvvvR5hMJ+3L7zCdYWtuBT+1HK1GTvPzAwhLt374mxRDw2IF93fGxapnEiRvbayCn3KwuiEBH9Njek1e7gIE2+AgSK5yqDkDvREa42YsGYNA3Ncgeq4sH7b3xkF/RDkk0xV5AJXUyGLAtujxutehnf/ObPSLzl4FBCcqv5mmZmJoSQOHl0QuJTV/dX4PSqIl2rkwm/tYVWtQ2P6kd6PY3cVg7DkSFMj838xCXQ7UAmVxLzKcbGUr5YKKVRbZZkn+5nMlU4gnS2hHqD+3tF4GpCjKVqWcyPGBXtD5ErYbsR8r6qVuqo1hvCQPb7AxL0RA95FnVO6obug8uhYWdrF7du3sf5xx7H5UtPwUOyZ4OkpSJWF1aQOjhAKZ8Tn4HxqWHx0uCvtWYRGzur8AXsqculuJFN04irLcYlNDQqFrlq20Uum8fZcxfxpZdfweOXn4DmNuQeoreFfZozMtNEqpBCoZHFnYc38OP3vo96sypQfrfBc8EJ1STdpot6iRHDTGejlFSHJ+CF4tYkhEZv67DKQDPbEci91zq0vHZQ98yCbiOHoid3OGA43XB6XBiYHYbmc8skyrjZvZ09Sabz03PC8EGxutCE4a7A7bIhdxb0YNCPruGAMRqB4textrWNP//Bd2RVdf7Jx6AaXVTqBSgaHTobYqjTHx9GJllGLDSMucmT+PiTD1EqH0jjyYJeYkCW6kQ4EUQs4YPuI6GP1sEmGjS8alkIGBG4HUHoagABL41c7PPa46dtah07+xso1/JiehYI+3H06DFZbbA+5TNltBsQQykWd5IFM7U0vEFDhjTC4iQ9S0gL1VHcUdc78sxXKjy/GeDik5UdCzefGTb4hOQ5MHJCJ5mOCC6nfTauuouIW1UQF5rmUEkijqaHRd2iPTMHjGYLiqqjVGuQTCKkuOOnzok9tkiO/ops7dEOnTXYtmE/LOhzrwZ6r371a7h14zamxyckmej1H/wItWIN0xP0IG+hVm1KTizH+s0d2pJ2JASCcDnlYxcuXpa95a1bd3DjxscYHumDQ+cEYWJiph+PP3EWiaF+MfL4tV/5P5FJseuLycF06cmTcoG6XR8WH+zD6x1B5qABpxpG/+CkeMjbBR1/qaA7aPyicEqXynPIbrdtX/9qQRcvb2YhN5iFbJMXyCTmrjCVTgtJ4VFBp/GIpHMxUETTZF/C/TkZxySj8CBl58UdfDTeD8VhCMubxUl3u+AxaNrSEYOWajWPSiGLsdEBdGj3x7hSklTMOjyEhFt5jATa8KlV6N0a+oNuzE8OIOhxopQno7kE1elEgJOFS5eDPXdwIHwHR7eNxGAfjJAheehubwTxgUlsHZTw43evY3VnF3ooCHeABdAlPtB8xDttB2p1RuFWUCzy0PdJkyRZjHbIqW1kQLcjxYlQtA9+X1jIcKpm4MH9RYHq+Z57AiGUGy1ptgiz06GkkN2Hg4XYp2N7YxmREONEWdBbPwnZEYECd3ttNK2GkGeY6X3s6DSGBmNYXVtAoi+ESqWAobFBXH7iEl77sz8TCQpJM206fkViAomyoE+NTWB1eRdvvXkVkdCAhDDw8GRR6xuISEE/yDD0ZFMmORY93tPMMs4lk/jbr34DueSB6PsZruPUFGQKWQxODOPxzz8le/L3P/5AriP32dMTk1hf3RBJFJnU3/3u92W5MzQ8gGRyXwr6wFAfqsx+5qHnUaG56Kyn48Lls5ifP4LvfPdPYVY7ePLsS1h5sInFxWXZ+1LaSd0yE6Ie3F8QspHEEyg2FM69KJ8bFjBO0/QV5wGSSmeQzTMswiPrH4l7pC89D8t6DYlIAt2uAwfbWUyMzeGHf/qWFHSqQQnjcV/M50STPPSOGDoxrvcbr76KYiEja4PFh3fF6vSZp59AJBJCYiyGbgg4qB4IUzwUCYhcKbWfQqtsQW1p2F3cRTVdw9GxWRyZmkG+mEe9WYPLcKBUa2L/oIKxiUm4DKBQPJA1i+4h/4HWwDpyuQocTqoGdJnAG6Ypg4TZqsPq1tHpFeA2FIkzNTwe2zylw7REHX5fUKB3ckXouU+pKtnu4RB9MNrYWtvD7PQpXDj/hBDmuH6irHR3axe72ztiksMmcHRsAPG+IGbmJlCu57C8toB4fwzRUBjVQh3VckN8JTjw8HsxD4PGQS5Nx6XHn8CXvvwKzpw5J3bVLerlXdpnBZ05EsnsPkpmHrcXbuL1d74j/ICRwSEorQ5q2RpaxQZq+Ro6zbYUGh7eBs1ZvIZIsmga5O540K0oaOc6cu0J5xNp5Mqq3q4LoiFrILFwZWHyQvO5oMW8MqnT75/riFyG2fIdeJ0G/ISNe5B/Qx8McmLi8RgS8bBAxg1HG2VXD/1TI9hN7eHPvvtttJ1tnDp/DF1XG6ZVhj9kCFpEnfvYwBSS2wWEff04OXcBt27dQiq3gQY5K20aUGlwGrqYyYRiLgQiLlTquwCqQpzlzxgP0gSIXIwg/EYI4aDt68CES5fbIdkYhUpWkD3ex5OT0wgGQhLYkz7Iwqz1JOmuUqrD6/dh/WBNdu3cc7MIk9ukH5Ke6V/AnPlWkxbbliiquMMg+sFzgDt0Wr7yOlP5w5+DnC6xunbbdYTuelSLkDcVjgTkueFzS6id6y4iH2zq9pMpdB0Ms3bAH4jgqee+gJOnzokk+q/Tof/Vgs4zQCD3yZc9vVdeflmgnKFEv+QF727t4ONrS5idTqDdYG44wWWaq3DXQelyS/RxfOhZ2OfmjyHgD+GNN96UQIdo3Idkdl0m9GMnJ/HVV19C3WzCa4Twq7/8r1DIdWC4aLIRwdRsv8zS+VwbqWQDXSsi5Lhezw/dHUI81i+wLx1zeLAxbY0TjMjWuooNXYs+j/te+1fu0G2Y3c5ItxncNjRJXTX/TrLRnQqqtRpq9SrKh7sPPpQs/NQg8o0h+YsHqHimMz3L7f1Ms96hwQ1cMqmT9MRdPLWpnIwatQJydH3qtBAVmQctBWka04ZXdwozW20XMRUH6ulV6N0Gnr50EpMDEaR219GoV9AlG5K+8/6gMMwJJdKykvssTkh+v4GWYsJHswN/FOWGhaXNfZTaFr7z+o9R4v4mFJB4SZfHK9IzGvYwNpMyk1S6AKg+aC6PEN7EoKPLDt4pASFUEuiGHwF/GMFwDIrqkmhUrz+A4aFRIaaliwWJE4xHo8hn9lAp5xAJujE23IePPnwf7VYVwYAhsi0yXklUIyTMgzdXzEhH/+TTl21pWTwksDtT5qjRp8nN8y++ILrnH73xukCVnOZKlYp0rm5aQFo9jA2O4fvfexP5bI31XeC0QDgi6UjxRFRg4rWtZXmwCMMKB6QDJKIxtGs1ka35XPphTCR1oHZcb1vtYPbU4MalXQAAIABJREFUPAanxrG0sYa99AFmpmeFt0EGNPe2nRaZ/asStSre7T4muTng0HpSxBvtKoIht0yRNK/5/AtPQ3P18OGH1+BSPLhw/Aso5Zt4+613sbS0htGRCWHV8v1hY0UtM4u53INNujfyUI0jGgvLDm54ZAgLCwtYXVuXYkEOBH0L+ByQVU/kZGRkGIbTwObmLtBySkF/7T99V7TZlCbxv1w2K4l4TAPk803dMZnkf++/+hZKxSwG++OyPjo42MO5M6cwPT2JoSODcPY5cVBNyx6fO33RGtML+6CC0n4Va5+uwaf68NUvf1UOrzv3b0GnlafalmkklW5iYGhU0uyqtRxa3ZpcOxqR2AYlFeQLNfhoaETLQzGcU7C1vQkoDGjZQzwRxsBgApquywRPbS5JZwJltujGSNMoSNAUDX3Ilv5/+XrvIEnu60zwy8rKyqrK8r6qq31Pm5keB08QAA0oQjQgQVInQ2l1d9Jq/7sI/XERit3VaXdvLy50t7erXcrtKaTTLoMUl6JECzoQhgQIDDAYDDAAZnra+y7vvc2L72U3pNNJaoU0EDAzXZ3m99773mcaZM2X27i0fD8mEjPipEY5UiRkGYfUyhXceOM17O3tYGpuArNzaSHtkYTYHdIcxCaNF7okxA0l6IfFltA1IfFKqS4F/Rc//8tYWFzGzAybFhJpKeOyyznKxoQFnU0tJ/Qfv/Isnvnx9wTJSYSjyB4cQx/paBbqqBUqMqFy6vOH/HC4aR5FzkEVTs3zXkFXW3aoJCL2ucvvWF7hNmvI4XMxZjMo67sQjJAHI4+KzriHQbuPTquPIRvIPniqCcs9YNB7YyQxwOQF+f0+y1DMYUe2WsD1rTuYu7iM7f1t7GX2sfrAeXjCOg4Ku9DcY0tCRk5Ob4RUZArDhoZuHTg3tSr38vbGTUmzq9e5a6fkLIpILAhPwCZDYaN9DJvSQZNckRGQDE/CpfpRKfTQrHbE6pjmQvxfrp+Yzjkc0wmSPIu25CdQYiZNXbUtqodcpiR+7QylyTJtzRzIDp1oczQUtkjQzaZcQyK29DRwqLR1ZnPcl0Lep6SNOn2bhnAwIrAjNexMrWOtIDGWMjaF3iMOFRrXpjYLVaPpFCsYp/RRry9rIq6UxF7bx72/B098/JNIpKf/wfjUMx06V7K0eSZHgeeCMvdJj/nZpz6Deq2GZqWG44MjeF1eZI8ywqj0MUyBjmNkCSqEvPri0ysEIFWTvySRSsoUxx0jd6NMojrMbkBRO3jg4fP43M99Cq1uR1Jv/u2//o8oF2nFmZCOaG4xLpPw0WENx4fcfYUx7DERyYNQeAJulyUL45RuTZCEh62CzsmCpij/WEHnIXu2Q7dKu2U/KtMJXcuUMRrNOirlqryQnL6tAHrr8GT3xAPubCry+ywLV4Hj2bSN7XJ4SDQoLVNpLsNdY7uKSikDjAYI+RkAQUOZNtTRCC6nXYqHfVBDxF5Bv7wne/MPv+8ezKWjKGX3Mei0ZCLd3t2H5nTLTRbyi02VLjIS8IshAtPY3EE/BrDjpFRFrT+GHgziheuv4rmXX0YwEYbOfRwJbrTedNGHv498hjm8djQ7LDweKegk7HB3S2IGmyj+fE7mn/uC8AVCYp7yxo235Oen8iEYjaDWaqPTayNEV7hmBc1aEYN+HXPTKRzs06+/jH6vIXpUp9uCn0pVaxqMpyJYWFlAajopzY6TBJZmSUgyvW5Tfn3iYx+VsBeSLSnPYmY4ERO3xwuX5oA2HGM2PYtvfP17KOYbMMe6FHR/KIyZmSlRYmxs3sHBya4YXXCHSy03CZokNLWrVRi6Az6nG242CKop8CJ95oe2MRKzaSxfvYA7Ozu4vX4XS0tLYrx0dHgoZBmmtdGZ7OjkUAo6X1ZFodMgtfkKFMdQOCX0rCf0zoLORuytWzfgUA3ct/wYWvWxFPRbt25L+A15DdRUk4XOiZ3Wk6JtP53OuPJJJGNyiDGilyuhfKEoREE+I9z/83nkAcIdOiU5/RYnfy+GbdZ6Hc9+90XZBRJ6PSvofKaZokWOBw8hHv7/4p//FrKZQ4T9XmzvrCN7cojFxTnMzU5j9sIcxiEFHaUrzxihQ64ymuUOykc15LZz2Hl7B6nwBD76ocfR67Zwe/NtOOkOOG6iXG+hUbcjlpiQCb3Xr2Ns6wmLnc+Czx9AuztGocgpPCiTt/AHej0xuFHtRBJG0FwKPB63HNAOZoePB1LY6X1fqzcFeneoLrEAJUuZ9rxs4KuFBkYtFasrVyX+kueR7EOdOop5clJexO7eFubmpqSgM92SrG3uaKmz9xoBoKNKPCvzrlkUIqGQnBec6hgEtHrpMianZ+V9IamC0kK+RxwtqFIpVypo9hooNXL4ybUX8NyPvy8NXyIWlyJutkYYNftocELv9+H2uhGJhSXCleTSw5OMkMOcQydsHQ22tgPoqgK5C6KjcmdP+Std4vrigeHQNOETeMN+DLwKGr2W1ew0SKYbwE4bY8Uq6E5VkwAfstrpO0AmOBEvejqwoL+5vQ1vIoTdo11k61ksXpmHL+lCpZOF3RjB43eIZawyVBELpNAqmqhk2phPr8r12jpYk5Cbk0wZuuHB9PwcJmcn4PLxbG6i0c7AZu/I2cIFe8iTgDJyonBcR73MBEAahZGATKdEL8Ixn5jZ8CymmVMsFoXX8AqaO+qbomWvFOuoMx5V1dAb9zEUlZMDQaI8bLpor93qihyNgx8NYyhxpfcD4XoOllzF8vfwvkfCloZdrMP7I0FyadDFCd3v8Yjig2cKBSVswvlZiXjQiY+cBjYI9NXgmasTvrfr+PDPPIFYIi3k77H8t7/fKe6soBNh4NpAue9Xp83LFy9h0ONDU5c/dn7xvDAsn/7W02LGQBiP+yfu8fiSsDORWdg0pTPgy8OCfni0LwdJOOKRgm7TgA88fh4//wtPSUG32wz8zr/89ygVeqcFPYrl1UkprLfe2pEJPRRcgOFMot22SUF3aIYUdFGby36XpxX3T9yf22Sq+McK+lmE6tmELlZ6JNiJHzz1xiQQNaWr5r/nRH7Gguav7LbY6XI64g3yiKe3Lg0NoXa+nPTYtrK+adHK6HQT7VYVjWpBoPGAxy2OaBh2JVzFLQVdhX1YhaN1iBHdoWx9fPDBK1icTqBRzmDMVKThELvcaTGJx+EW6EgYk3YVHpdbDrFWrwGbS0dfUZGpVtCmLE6346hewF9++2kobkUK72AwxpCGGZ44mrU+8ic1iaqtMYtEtdjAlJUonNoIb44VdAkfaW4YHr8UdFrkvv3225LqRftPXzAgxDYWMrL2Bz1CYyVkMvtYOjcjhhC722vodJt0pYXTwwapJZArJRYrF5cRjgcxVIZoNerQHPQTkLdfWMwXL67i/IVlfOUrXxY4i40jNeQ8MN1eOmeFMKi3sDC9gK98+ZunpjJEIVQYXr/82VqjhPWN26g0SjJdMAWKLx619CR/kRJm0P3K6YaPUCale5TX2RmcZsLudeK+hx/And0dvPzqNUkTXFpaQeb4BCdHWcRjE2JWUywXTpn85AdQc08SlwmH2ybhRDb7QJCHD374/cIWf/3GNXRbI3z04U+BOTsvvfgKXn/9TXgMMrbTVl693BOb+J+LtKVrmVHwOWRkIxuUm2++Ic9Jt0fDIHIU+L1E0CnwOFdA9BqvFqpYXb2CZrmL7ElFSHHtTleeI14DPv90USNCRXtUst1Z0P/oD38f63ffBf0C9va3UMwfI5VKIJmIYeXe8xj5FfS0gVhDy46f9mU9Bft3jvDWK7dQOazg4uIFPHDPVbHjPMxtw+1XUe0VkSvU0Wl7RZesu7kj70HVh2J7yueANrgjU0M2V4Rd84qEkuYkhWJO3LFcbjuicTarbeENkHjL3XKz00KhUrBkbmMglZoQx0s25/S8J2RKPX/+uIpxE/jgw4+LfSsnKhYZzamJRPSn136KN25ex8zcJKamJ6DaR2i16lIcye3wGQF0qybcdo9Aq2IqdBoTTIY4SUqz8wtiH8zd7IBk0LFNmlLFTmtga+XXaNdQrGXxys2X8fyLPxBL2WQ0hnG3j06pKeY47XpX7r8/6EMyzZhkDa1OBwdHR7ANNbhGLOoumC0No6YJc2Dlmo9sY9mfcwrle0qmKz0EEiRIJsMY+IBys4pqoYJOrQOzO4RuOuCk5wTd5ED5nx0+r2EVTb8P6cmEoDHZchHbuTzqgxb2cgdoK01MLMThT7swcrRgOnvw+hzCc1LHDkS9KVSOujjaLGAyvixxwrVeHm+8+wbu3t2Hy+vFxStXMb80B81Fg5misNxtti46raoUdJ87im59jMPt4qnnBEmuRDFdCEX8QoKlyor+D1w70ZqX/v3MC6BunKE2RFNYjMlWZxYA/7zwR7g3J6Q7HqPT7or3/3igIBVPiYore5JDpVgTKVm71RfuRKPexMTEJCaSNP+iqyqzTU6ws7UlyGIqmRA0h40+w48CPo/wDzjgSEEfK8LdGIucURG5Md03P/zRn0UsNSnBYX+7oJ8VdkL2/GJtOjg4ECc6KeiP/rPzJhmI5mgsJKGJRFKIHfVSDS++8BM0q23ZN3OJTWYtwRtCWYT2uKsjTLqzu4tgMCqHDR+aYNiFbGlPvuVjHz6Hz//K5+SwUW1u/PY//z9lR67b47KXXr0yJwf0Sy/eQrNGK8V7MZFYQjbbFsjdcPss2EG0q6r8M/f1ZwWdN+EfK+iEhqyibE3a3PkL4YH7dxu1ioH3jGN40NP7+WzPahnSON7Lq+UFpDSGxVy6MXMMh+4SCFDsac0RNJUZ7WP0OvQfrkA1h/Awxcpug21MQtIILk0VyF0b1qA1D4DmiRjJPHR1BYuTcfQ7FdhV5lT3qV5Gg2lVikMKKBurbrsluy2yqimvYrawzXCj1Gliv5zDVm4P6fOzeOPuLazv7sOmQxiaqkJDBR29BtCum2g1iHMEMDbpDjYSg5j3CjpTh7hqsTtPY2YtZGJtfUMOPj68bCjon8+Hs92oCypBTXnmmF4EyzJp3HrzumjA+VzQu9jldQlcOzs/J81UucGX1iKN6G6n7MLOJFcf/ehHRBrEbG+30ymHLfWalmbejuX5cygenmBucg5f+uJfywvu80YZQiekuJXzS3jn9lty4Ks67Wq7aDZbCAUj0qSS7EnLRyoPvLpL/OQNjcxvwu5jmJoNQ3WMyw/ch83DPbx07RUxWVpdXZVAlJOTjJDZeDA0241TJzxqKEl8IvJBrQ/14IoQuLiHfeQDDwmr9wc/+B62No7x8NXH4HEEsLtzgM2NPTFooj0lCWzUZ/Nn4XPKok1Ij2sDyXXX6AdOWJxe9XRHJOp3qk5gyhrNklyawKT8uUfdERYWllE4rqDVGOLVF24KL0VIUizopaKQ/VjQB6eQ+2g4wJf+y5/j+msvo8egkjyNVpoIhX3wGgYuPngZRsqPxrgtO0RSqolY+PQg7t5cxzPffBbOkQP3X7kPCzNTKNdPUOsXYIQ1lNsZ7Oxn0W+HJYiFBZ25EC4v3/WBeP1zpceULMrboOjw+ILyHu/t7wsByedzIhL1vFfQfUEPfdEk5/ood4Jmqwen4cDi4hImUtPyGRnSUa+1UcyVUDipIB2awic++knMz52TFRz5Gby25F/ceucWfvjD70sBpTRurFCa2YWdzYPPDa/uRy3XRSKckiabnJcqXdz6XcxMTYuPwPnVCwgy+9rlFekdCadURBB6533MHB2jM2ij1i7izbWb+Om151GtlRDy+uGy6xg0+mJeQnMc3kdO5xMzKQzVkTSRkl3Qt0EfGVLUzYaGXn0I24DPh4aRwkCWrqhJRAk0MGVCT0WTiKUTUKJ25CoFIUE3uObpjeCCDqdiFXSeU1RJeD1u6E4VXq8HqXRcrsFRPotyq4fNo31kasfQ/DZ40wb8KQdU3xBDrYlI1It+rwPN1BF1p1DPDrDzbgYx7zTuueceOEImXrnxGt55dx2GL4SLV65gmjkJtg6a3byw3IejFjrNiiwB/EYErcoAm2vHyB5VpQEmUTkY8sIX8IibH+NMyXonQiWqEwCpREKS+JhUR+icEbZ8/4l+0VvF56F9tvUu8NxnnG6z1pKpnkMcjYeoIGF6Gs+garkh9su7u/tCkmZMLMNoOOgQQczQzKbF88gDp9MuZlNcK/q9Bjxeom3ME+lBNzWpq0RH61wpqZo45n3syU8jOTljSYL/1oT+dws6vxeT3zggSUG/+PNp89LqRTFaoNexy+FC7jgrDlrD3lB26JzbLME8X7Sz3HAreYrd0NbOloQ/NBo1+PxePPLYvTjM3sX1G3fxxCfm8av//S/Jn2NB/1/+xb9DPstIP7r2GJhfnJTO/uYbm+h1dBhGGpOpFRTyXTiZXuOkQxl92P+moJPpS1cEeg1zt/+PFXQeevyheehalq6npBKnIQ+8EFS4wy9bJhLspEUCI9axZNYzL5qwvfWCcIo/c5KjjlEM+ChJODW1YSFWFAYjdNDv1qGaLOA26GSYmizPJjTFFEmJY1yHu58HmlnJg764OIW5iSBso45MvEM6rNl0yXwm3ucPBCQJiSlQxMNFD6/ZpaCPHAq280dYz+ygMCjjw089jlK3jJdvvIqNnZzkchuuGE52Kxh3dTjtIWQOmSw1IbG1PUKZHbIvFZnQGbHKnTr369xXG4xwDASwvbMjDw6NI7hX446WBevwYA/1akmKeL1WxIMP3YNep4b17bsyoVI/zASpqZlpXLpCXwIvSpUCLfFkytc1u+W5r0I623R6Ah/5mQ/jq1/9iiAoXDPw/p3JCnvtDh685wEc7ewhHkriL77012g16QYVFjUFgxQmpyakoHMijibCAoMxuITxifSc5vPMCY6aabeqIiCRkWy8yMcYweZQhUWcPjeL/cwx3r5zW+SafHGZry4FosbI0J5IYCyOBldRfC8VOEQbS1/0scDulK898thD8kJ//et/hZdfyiLgBNK0DiUDvTOC4Q4iGIihxymyVEezYSUziXsVc05PnQ8Jict6x6HJ9RmNTWli+BG4AiFpiUQ2khW73Q4S4QRsNgeOdrLwe2N49jsvCi+F/yMTerko6xwp6L2+OIGNhj38P3/6J3j5pz8RcmezQTmVDn/AkCnm0v2XkFieFqUFCZvc92OoIeiK4HjzBC8/ew0RdwiXVy4gGgugOyyja69C8w5R6mWwvn6IfiMFv5fWl4DbwzhPmhf1ZQ8uSYumJgWd3gm0wOU929jaEcSGEHA84kWtXpRnh2lv9O8+yhxg+2AH1dpA/s6l8yuYn1sSxjvVHcViGeVCBbViC1FXFJ998rNYWjkvTWe5VpVdM1HDnb0t/OhHP0QwyoARXeRfZM0YXqcwlukr3i2bSMemJDiJ50yrzvjhgUxsdAibnVsQPgdzzCnvJGzJICUW91a9gZ2NTUEy28M67m7dxmtvvIJs4RgGnTvdBvy6D81qC+VCUQaI5GQCicm4pJEdZY4s4uzQJsYy9q4Dw5oNvdpZQdel4e8N2mArIahNfyT3maql5EwKzpRb9sjZ/RPUCjWB3J2c0E8LOq2qXSQYul2wO23w+byYnE7Jmbd7fIx8rYk725toDGvwMygmqcEVow1wHz2ljvhESAYQp+mEX49hWLZj/04ehi2KRx57P/SQghvv3MDW1gE8gTAWllcQjAUkxrjZK8CmtcURsFmtSMhOzJ9GuzrE9noG+UwNbhejm2nH6hLHN/IpqCIZKSRPttAmb8emCJJMHTkLtU6SpU0VWfawp0ikMa81z3YZF5nFMbQ4CCo0IVDSlIYSanOkiMKJeemUvm5v7Z6GU/Ha+MRClg0BTWQop3PqlNU5xOqb3CpKVumpz/UJzcf89IofWFHcJIkyMVNzcYf+pEzoRHX+voIubFYGvDSaEuJDQhyHLGX24yHzkYffLwEVhF0G3b4QCOjlTkkLtYiEq/nP3LnRQIAHq+zV3RrmFyaxf7grbF9mBzPz+dd/4/O4u30T/9d/+Ev8wi/P45/86i+IYYANBv7VbxNyH2DUJ0zlwPRcEun0DPK5DrotBzY28kjEzmE40BEMT8B2OpVbBZ17Fe4orQLPfor/1xLb//2kOMIufPl54LBIE3LlocVDnTeu1WnLftKafqxkJIEdxTyHE5IVQE9v7bMAFx6wvCbsUmmDyT0V4S2mrZFVTC805vcOBx2h89kxgoNOTVQYkntA6Qpd48ZNuIYFqO08hu0KFqfjmE74YLcN4PNQl9uVRLcmwxRsLKoWPMQDlw5OVgKQA2NNQa6ex42Nt1G3NbHyvvN48ImHkG/ncVw8xvMvviQFwudO4HCrinZFgY4ACic9uLSYaLdJgGOnSKciIiBS0EemFfNKX3uXUxiaB0eH0pES3tQ1Bb1OXbTm29vrUgBkwm5V8dgHHhJDkv3jHXR6TSHxTHPvem5BsrJ5T6rNsnTVRFF4b0XGNiYBsYtHH32/PKR/8IdfkMPRcvmrigGIwGKjMa6sXkSZPuBjO/76a0/DHDvEfZBRpqyqRDAq9byw1mPJiPgOEKqlrpt+AqmJaRSKJXnJSa4LOHS4ufAb8tqa4gOt6BqMkBeZUgHHuazs4Pl8cLIlwa5Ib+YBmdU9eU4sAx0+nnQuHMG0EeUYwR9wI5EM432PPIBYLIynv/ttPP/sOjx2iBSISJRN0eWACodSwjfhzreQL1tWxfW6OB8SuqPjnPVFowBTCgk7econ2eySF8KCLrvEQUesQUkcpLKBLHd6qH/tS98SAx6rpFsF/W8gdx56diFl/uEffAE3r78qxLhuuyEGQB43tdwNrN67itBMEv54WNYD63d3cLB9DCcMoGPH8fYx4kYE6VQMobAXbr+JyuAYDbOAnr2KjY0MetWUrNg4nXu8dnhDDjGM4bMgqwbdI1nvhWIDkWhKmszt7W30aX5jBwJeJw4OdwRSnj83g9hEDPlqDjt72yhVq6I8iCWSiCcnBKWqVlrIZPKSf92pD0igxlOfeAqXrlwWsxYWyGa7KQTMw5NDvPXWDfiDflmjUZNOOJzrDvIXOHV6bBGEfVGRlIrqwE0ZFRExhzTALOgenx+6ThtmrnJ0gdybna4oC26/eQt+nxvtUQPvbryNN2+9LgWdfx9VGKnQBPLZgoQGqQ4VqakkAokgGv0m8sWccFLcqhta34V+eYxOaYRxg1ncRMWslGRKCenlTqCTdrMchCZiaaTn0zDSBvK1PApHOVTzVdG+62NNCrqDRGgOQLoDHmY+uFREImHJhmfzs767KzkSO5kD9NUuIrNBeNIOaOEhTE8XPVsN0YRfOBmG4oY+8gJ1AyebZWg9Lx7/6M9g5G7jzu4dZHJVBIIRJNKTsOkKmp0y2oMyyAfudshKr8KtGYj6J9Dv2JA7qqHbMMWohlbJzI4PRS0lQiQVFLvik9yhwNy8X0wd5FBAEpuHbo6ahnaji1HHBrtdF1KkBEhxDXeK+nKSp/qBHhCsfz5G2Noc8v2YDyBv4KmagGenGHT1+mL9yuGBTcbK8hL8fkOgdiKZVECRQM36wDOc5EPylyh77YhLnAs2hwuPfvBxeANhjG2UHP/NDv29XfppQW/U6nKmcb1DkrmS/ojfXDxHf+eKRAbmTjJIRBPCeuRD73FaCWOEeklKYwfbbnVkwpmdn4aidnF3Y032iiyqhGGf/PRHsLX/Nv74T76IJz6xiF/6/OfQ4D5ipOPf/M5/RLU0xqDrEsb1wtIMpqfmMBoZGA88eOaZ60gnV6DrIXh8EWkcziB3YaufFnT+YCzoDJf4xwo6pz1r2rZyv91uusE5hezAjqzZpiTNL0lyJBeRVMQDW4IN2B2NOX20ZUIn1MxDnBO6FHVmsdupZbAOcXFikt5igNGgD2XUF6maGMqYlCnQbXAsnu7KaCQF3d7OQB/XYHarWJiMYipBqG0sDwMnLUUsW/vo9kbifiZ+82MTzQa1kZSKaWgNOjgoHmOvtI/gQhgf+/zPQk9oKPVK8ITduPb6Dezv5RH0pqAOAth4J4Oj7Sq0UQC9Fj38o3C62MRAbF4pn6KNJlmXbJ7YjFFGFAoHcHzC2Ny4JFCRL9BrllEp55HJHmEiye4UyOUO8MEPPor1rdsolHPo9JsIJ6K4fHUVoVgU1WYV7U4HThcZ2V1xw5NrzOsp2fMKnnzyE7h79y5efPHHiEUicg8t3yDr9zBnIBoMYdwZiT3xt7/5Q3GfGg3oza8Lt6HTaUOhHz53yV4n4omo3FfunDhds6C3KQ2qN6D0+vBrOozTgk6psIR2OO0S91isVVBtNqThYwfOl5fNFRtCyqmsaF9LVcGfYyScii4UzZRdbyIZFX+GS1dWBdV67rln8cJz72JxKoZRn+J8kj35cjvFCjkSToqFaKPelgOCdp9WyIslReIzOBpx163Jc82CzrhhNmDcs/JdpGyOBEwewrRmoPSmUxvApQfw9NeekdNeooZZ0CtlmdwIrfJQOivof/D7/wk7G3fRbtVQqxQFwicCxXz31asX4Qh7EZ+aEOOhjfVtbLy7A4fpQkALo1PtwQBhfx0TkyFMn4tiM/cWDsp3YcRUHB/XUdgPwnCQoU6FgAojwISwjkisuJJzGwGZqg8O87Jrp8HS0eGxhJcIec/GmNF92WtPzU7CCLiRr+REQUHb04Vz54R8Ro0vVR6EUDMneeRzZWE829o2fOiRD2D5/ArCMUtKy+hZRnmyoJfLRQTDQeF1HGeP0ahVxHkvGPLDpRqYCCwgYIQly4D3npAqIWruqXmOTE5PCfeEKxRO6FTE8PCuN7so5fJYu3VLZGCVZgmvvXkNb91+QyB3ZpBHIxF47F5kj7OCIJIQF01bUtWuSbOdluyJQ+4gbF0nygc1tLI92PqM8VTQZjoZlQenBZ2Fis0r0dZUdAJT8xPQEzoq7QqqubJM6P1GB46RXQq6i65lbOYZD6pzclSFYDlzjuuLLt55qpzpAAAgAElEQVS+exeH2TIqrQa69jZ8Ewb8004o/h66jjIGah2hqAea3YaAI4ReZYxhWUd+qwGl7cKTn/oUzEAXW8dbomSg1S+LOp3zStUM2oMKQhEN5tiy0XYoRAqiMIlEdDQYjhBKubpA51zNUX2bSkdFx041Qr6YQTDqRzqdFFdQsvsJrXNdJDbeJnP16MMPWW8K+trry1kk3gVjUxz06EarmpRJa0J643Xt961IaJo9eb1+4U6wJtCE7N1330U+l5Gm+t6rV2RF5fd7LMUBc99J6bbz+ysS8kSzI93l5rZDSHGa08BDj31Q/plcC4swZ5Hi/m5Br1drUtDJ0BdWfegBh0mYwOvx4PLqRbzw3PNIROLilsOM2C5jP/mNRMBvF0E9D7PLl67g0ccexvef+RZevf4GfvajH8LFK+fRbFWQSgdRrR/h1p1XMT0bwef+u8+Ih3avb8f/9jtfQJX8hh41o8Di8oJMS+bYA5cexQ9+8BqWFu6FwxHCeKiJmYn4h/MHEl2aZZJCsJ3/rFFiZSWpnsrWrFAMUa3BykAWOYnGHQbdvKybSZIbYUwexLwQLOiELvjl8wXeS1mTvRjDEKBanryxuPweohQjaqs1Fn3mR1urCBv11cOuSBJkZ26OpbBzUhe3JdIcRoS2R9DHbSiNfRi2FtRBGwtTEcwkQ3A5TMnJbVC6ZtNQa3CaZZdtk+hCamUrpQKyJxm5NyQA5VtVOGJOTF2Zwfs//Qh2KpsYe4eIT8Wwe7SHd9/ZQDQ8jaXJe/HjH76O579/F8lgErUsZRczsjJRFA1delL3rHxpFnVaC/JBZZFlB5jJ5oSA4Qv4odpG6LUKODxYR7PZwD33XpJrsrb2Dj74oUdxZ/1dITipDrsEJaSn0xirCgqlgkTZRqIhmTBisYhMoYSReSrysP74xz+OP//zP5NrKmzdIUMdQigVivJo33vP/dJ0euxO7G4c4LtPPyNQcpfZ2boPHsOLfKkgbHNGebIIkozCQCFOu9w7EYvwB6OSU2CSIOZwwGDDyEJpV+HyuOD2eTG2AYV6VYidkv5ns9Y4lua5Y3EyTj3+ucLhwd4bttAZkHE4QDDiFZa0z+fG7Nw0fIEAXnjuOTz/o01cOBdHt3HqP080ptGXtYdmZ5iRlUFQpVMV1w0uNps0GbIQKe7hSF6LxmMiwzvJ5uVgmJyckN3hxuYanLoq+7X1O+vweYLQ4Magq+D6S29JQ0xOjOzQy2WZ0FlIBv2uFb4y7OGP/+gLyGePBbrPZTOw89DrtFHIZHHhvstQQwb8CU4/buSPCsgelOGxB+HXwqKdblfrUG0DLKzEceG+Gby5+TLuHLyDiXNxVCoj7L1Dj/AQbI4RXB4Thp9wJZnuFkHV4/SjWulgfzdnked0F3KFotVMMaxl0JWsbIdThS/iRbVVxcHRLky7iVQ6iVA0gv2DI7TbPbH75C67XK6jXKxg3DfhUDRcunAJE+m0vN+CBNVraHVbODk5smSC8aicKbu72zjJ8N9p0iTRJWw6Nm/FwtoUyfTmF4mGZKlzNcN1lZUYqUlgD02RKK8jbMvJ+2BjC4lYFJliBj/56bO4deeW+LhT456MkyDLCSwn55Mv6EMoSftZVRpFVedBP0DUH4Otq+F4M4faSQv62MC4y7Q8Mvy96HSJ9BEpUiQCmAz8RDSGyXPTUIM2NPoN8Y3nDn1Y78A2tMFjc8JJySzd72yKrAX4fsaTUUwvTIn97hu33kajO0ZnPEZLacERsiEwpWPsaaGOE4wcDYSiXnGdC7mTKB+20MkDhZ0a0HLgqZ/7DALTbmyd7KJaawrkTi+Bcq2Mk+IBWp0iIjEXNBbCXhfKSIPT5oXSZ7BSEMnIDDpNmmRVBQ2kgx8JgA6DSp0heqM2XIYT587NSTNEch5rDdEPvrse3QOX4pMmj2cq6wPZ64VcXkxj6DVC/TwLNnMA2s022g1aX7PgkHQ3lHeH5yL383SA4zqHz8loMEAymZAGORDwSdIim6BWk/Wzb+VM2ImEcLDkqlGTCZ2yNZcniEc/9BE4DQ/Z0HLun/LQ3/vVqnhjcbFjE0FSpzjThS86zIcfflh0qDQQYAE0x0M8dP8DuH37thQMTgDcF/APs7ATCmW6EeHF3b1N7Ozv4NH3P4CV1XmYCokbbihqEyOlgXqjID7cNDQB3PjX//L3kM/1UKuMxTAlngoiGkvA72XYhoqXX74tMaoB/xQwJkkqLIQYlkI2FBbcbjHU+dXr9GTiZq3nBSMZiAQEZnBzpy9EBzsPPqf8HHQJk07nlO0u6V+wtPUs3CzgLN68OPxfHtwsKtT68uW+//77pcCwAAVCfrTaVZkAOZWRVMTpmyYCZCFygh0P+sRlhCXMVDOTsjUmLg2HqGX34LdVoQ9KcGsmVpfSuHJhViD3XO5YiimJEjSFaXUtvSJ3OzT/qFfKKJwcYXl+ClfuuYTdXAa2iBs1rYeOZwBbzIQ9pMCT1EESO01KHJoXqeAcdCWIb//lc1h7s4FxOwyfcxYaLVFVQzSt5E7Q/9hCKEi4Yra85SHu0MkqNWTS4Oes1Lah2qzrzkPPF/RLIAr3/MwCN7wuVOsVPPrhx7CxvYlSpSiQOw8aTkM87Fg86FLHF+Lg+AhPfvqTck+++tX/Ztnstgl5AROphBR0woCPPfqoTBH9ag/f/eb3cHdjVyRfrRbJfSZCwaiYnNA2l3AsWfO6W0UqHRNyT6nKhKiWkGRSiQmUsnlEfAGoIxOG7kSzUpHPJs9Av492v4cxpSe6JjCYRbRsIxAgjEdHv65Ey3LPWW/X4PSoGIIyrDZCERdWLy+h0ajj/Q8/JnD609/6Ed6+uYaJ8LSYXNBqlwSdfL6Ak5MmdPJQR5wcgHDYI88ePw/5HTzc6f7G9RYz6C1egA8LS0u49up10d7SHpW/R3fYBM0hU5cJYAEPo0O7eO0nb0pO+BnkTv8JTm6Gm9bHJgbDDjRdwX/4wr9Ht03rzCo6tRp8dgOlTAHloyKW7rkEM+kGI+9swyE8mgc77xwg6k0DLSfqJcpQ+yhU9rB6bxKpc34cV/dwWDxBazhCwDeJk40mygXGWDrgjWgIJTxwexlCU5VdZyo6hUqugYOtLFLJaYQjKdzd2AS9r7kCGvZbEhClqArsDgVV5rPnsxihL6RLEtJur91FqdjA8uIiFuaXZddP8xuaz8A2huE3cPXSZUxPzaJ1yrXheUBkRORA0bAgJBsbd1GvM3luJOSni+dX0Km1JCaWMq+9nX30u0OxD6X2maYmFy6sSqGgIY7H50WXWdgwZYX1+quvo3RSwezUDI6OD4VVL8ODYhVeHvzFQkGaXiI+JPgRaaL8k9kYBv0dVKpmDJnIi0c1VI8bGDR5oNklDla00qpdUrmsnHs+V5Yk1x8PIDQdxVAZoZovS8ImXelY0J1juzR3fEKIAvDY9Pi9mJhKiMy0VCnh+s03AM1AOD0hmQZ9RxfhWTeqoz2c1N+FEQJIVLSNdMzFLyMZWMDd6/u49vx1pMIxfORjH4HptdaFjP41VSpruijVS1jbeAt2bYSpqRhMWliPFRh2L1qlHvY2TmAbOrE4v4pgMCnFsFwp4OBkB4NRD76QWxrpci2PeDKGuXMzUDVVYHDmBkjS3XAIp+qGV/HC4/CJOxyvFTkabPCLhbIYEVlcm554s8sg1ybPyhr4jg+PYA6G1qrFZcnTqMJgQ8amgcgvfeartCoeUsaqChpYKhfkmWDj7abMklA9A64cJFi7ANWJpz7388K34EDHYm5Jr628DWu9bE2xtWpDZLMkGPK8VtJXA+alS5dwfHQgkLEEkGgqVhbP4caNGzKpW0XPgqA5rshfSn9ZjKyiqZq4dHkFiWQAoZhLuqpWJycevO1eXWIhRya17CH8q9/+PRTzXZRLI4HBVi8vwh8Iyt6w3TTx9LdfhK7HMDVxHh5qDk0PefXCaiepx/qBLJd2mcpNRila1q2MqBTiGh20+9YDzK7yjNV+9nNIbyPucqYUcP4ZfpFcxOmNX3IzTm8cme4s6OzqeK3497Ggk/FJ/2mZ1C17ZtmPy4tjAhrDOaiDl30fZUgjKfgunRauPVRyu1hJuTCqn6BbzyMecGB1eQpBny6HFJm+dIJifGTpNO1u0KVE0I35qRnMphPwaWNEEyFs57NwxP1QooYwV7cbOyiOM+g5mvDHqesf4/AgB48WRiwwhb21LL71tTdQ2HPAZUvJ7lkZc29GWZxlBckIWDZGEn8qiUgOaLpbJmBxjmPqVfcAimrZSnIFIftlFxnyfdidJG7ZoTggzPCj3JH1fDlUgew5dXJCOuMySKJco46f/fgTYpZw7do1IZqQbc2dOaG7freHZCwu+3M77Gjnm/j2N74rWeFOtx/9vgK7SljThXaPnTBZo3Z0+g2B4RT7AKpuimsTJ9edjV1pYAgz08xj0Oqh12qDLE5OWuzOO6JpHsBUbbA5HTDt9IEeiluZwcx2RZHgB93wit6t1WvC6TXRQw2wtZCc9OL8xXPybF299ICoDV69dgtHO3m4laA4WPGA5fPIbpsHCJtX/kriKIs4r70VCczQHBJu3IJsNGqUCWbgdPtw6dJVrG9YpMWDo33RwU+mEyLz8rm84l6mq2606gO89ONrMDQ/22R5hyiLGjL+VUioLOgtqE4Ff/Qnvy+BKSZDaGx2GKYL+d0MDu7swZekkYUfWkCHy65A7SkoHtSQDs6jlh0I8lBr5FFp72H1/gQSCx7kGlmU2w20+nQri6B6yMm/AGdARTDpQSDmhk2jE1ddPnPUlxAr05O9IiYSswhHkrhzdwOFckVIR6pCJnNDPjM5PZysc+UsegNGI+viGMjkq3KhLDv0uZkFWQ/QpImkKW/MkCluZWlZ5EetGj3cu3KNJc86FpMJrFIpY3NnE5VKCf1BV84HRu2WizlJziL60ag20WnyLLDBqXF/ekEc4hKpCfFet6mqrNEanYY0tmu378r7loyncHR4gps3bsjPzfOFhYNFuFDIoN6g3WtPCngo7IfHx7WhAxpJakGvyK069JY4KqOZ72DctcPW1zDqmhj2TDjsDI6xMhPI7ZA8dt0GfzKEwERYpG0CueeqQrDTGEYy1mA4Ga1MNJT8DAW6R0diIorJuUm5zrfW1sT/IpxMojMcY+Dowp/WUR7s4LDyBhzePsL0fDc9mEvch6noBRyvl3H9pdehmSNcuLQCe0hHqcVdO5nzDlkjFKo57B5swG2omJ+ZEMSIrH0nnNK03Lm5CbOnYXnxsngY0EWz0aqhUMwIYhpLhIWI2+hU4fG5kJ6akOGi3aUJA1d61vk06gABewB+Z8Ai255aIVPxQxY7mzgy2tnYMRSLyCT38Lz2rAWFfBaVQl6uU9BP4qQh55usD0HNOVcEhtQVi1ityH3l/88hlKTVQMgrDZ6gzboh5Gcqmj755GfB+Z/niVD1pID/wwX93nvvtQr6pQ/NmhcuXJAkKjHGUO0wWDDmZ2VCp0cxD17JPiFU3bOiRNmR8gfgjok+3KGoD9OzCTzw0KoYAhycrGF2PoFWt4LLly+L/ETXAvit3/o/UCtTMsXULRsefPg+6UAS8WnYFC/+6i9/KPv0ydQFGEYcDjuNZU4LusKCbk3UkqXGIq7RjISEIe7cePAx4rEuhyEbFO5OrD9wuoM4xS4ENQFEM8gLzz/Hm0xmI79YmDhFSjShrmNnZ0fQC5r98zClbtfhoMUoMBjy+lhJW4TYeR3Z2bKg82VgQeceiv88Hlq2nfRzr2Z3cWnWj2H9BKUT7h5bWJpNYWoiAo1EfoIRmkPYj0eZHDKcKjRChOfxgfc/gpmVc9i+9qJ0z6VBG1rMB0cqANekBy/efQmHrR3YgyZ0vw1T81PYXNtCv21H2JtEwJXEs0/fwDPf2oB96IfbEYQ51NAqD8AsN4+Te1jywywLRVPiF+1S0CWEQnPJTkjXurCpp+xrOiKxodKsB4+Wrnzw07NWsA93Y7ymZIQTPuSDbyPzF7T9rArhKxSJ4OrVq3j+xy+ILzp9p8VdiWuGclkazAsrS4j4af+oo7Cfx3e/+X1xv6NHwWhklxS/ZqsLxa4J3MhphlyH4aiD3rAp7m2BgBfzC7M42DnEyeGJMGDT8SQ8DicOd/dkV8bJi1bAZFyzuWJqnY059ho1o/z7erANyW4foV7rnLo8udEddqSgt0cl2LQWFlcmsbg0I89PemIOnZaJzFEFncYY1UwHezsHMgly8uZzxYOD0wKfRRJw2NQQERN3vVLJmi74OWgZ0m9bTGfNwOXLV9DpDuVa33rnLSEbTk2mUCjkRH88HioY9+luZeC5Z34CryNo0eLOCjqdyFzu/09B/8rXvohXX3sZnVYDbjZ0PQXdcheNbE00+sOEC56ED0HakJabULsaZuMr2LuTw2hgYntvDd1xDufvoz5ZRaVbwoDQ79ABjA30iiYOD45ghJ1IztLsREe7z9z3MmLBOBK+OHqNEY52C0hEJhBLTEnu9kk+Jz+/bqcxR0NIX5pTFSVFqV6Wgu5waqcMAZusD6npTyXSQm6imQelhr6IB26PSzTRLKy9bl80yqLt73bFkY/Xn/7xtIEtlrLSCPBMiBHO31wXxIg2wFz/mUxpG5hw6x5Jy3vggYfErEYcKLuW/epR9gg/efFFZI6zuHrpHoFrGZt75/ZtOVvFtKrbk903D/9CKSdFnQ1KPB6RzyT3X6V6gjHMY9RKTSnonWIf6sgFdegQ2J2ueETAzgYcmvZQPcOC7osH4ZsIWAU9X0YtX4OThDho0LhH1+gkCOEHUOdPbXckEcLs0oyw5u9sbaBIhCIUQpvEUK0DI6Gibh6h0H4XmmcoTafD5sVM7CpmYpfQKZq4c/MuStljON0ORGdjqPVbiMSiYk7U7NSFFFiqZoVISXdFklQNzQWfM4D8QQWvvngTjXIfi3Mrch7RwpV7OA5Bbp+O9FQSXp8TnX5LJHvUpwcZX4qROIDyoBauRLGOiDOGoDsk8LekS54iwQzw4ZQ+HoykDrKezM7NIB6NWdatEuDF5fsATk2TlTURNL6jfG/PyHU8t86MySySNQ1+OK1bvATazlL2TI4FzcMUzSUF/ROf/Ay6jOUWUvg/PKFzHcfUx/vuu8/iGU1eCZhXrlxBLp8RaIc3MRD049y5eZkWDvcPLCOWEafasZABhC1u1+WhkknMDrR6dTz0vqv4pV/+FE5yW3hn7RoefOiSdOjnV88Ly3o81PGbv/m7YqShqQEJ/njg4XuRzRVEP+w1Ynj62z/GcOBCIrEsMivDiMqE/p72/Kygn+aj0wHorPuhJICfjWQg3jDCwLTilHo+tixfxXiDMLxqMastf3frv1kZ6lbhkihJh0V04I1il8YdOw9eTu68NjzIY8mgsLIJhcseXchRdAAyJdSAnrvc3XBCJ6bB3Tr/mX9v+WQLUwETbjTRrh7DPmhiLh3G7BR3fZplEcleT1GxtXeA9bubMi185PEPYeXcIkbdJqrZQzkk1IAHI78dfQ/gmw/hpbsvoYiCFPTmqIpIMiI2mNw59ZrARHQWSteLb375ZWzdzqFZHSHsS8OpBqEMnRj2YB2C5lBQBb4MKkl/dGejD73KfHSuD7jSsMiD7IKJ2lAqQ4Z5q9cStOLqA/cgn89J3GsyGRerWIb1UHpmsbQ5LTHGdoDHPvgh2aF/93vfk9VJp0UVggNBbwD5bEbiDc8vLwk8HPAE8Par7+CnL7wClzsoe1IW9GAojly2KHIhHqIOlwNevxOJVASBsIFSOSsEJzrp0ONZGgWnITaXjz74PmxtbGJnY1saN7Ji6VU/YrNGb2aSEun6J/y8IcxeQ561SrkFj5jveDEwu3AYI7R6edicbbzv0cuSb5DN5KE7SHKqQDHdAhtm9irY3tzF/Py8TNqcCtlt83Bhw8Mmjk0Q8775zJDQd5Y7QHSMUbpW8TExOT0nvy8UCYu7nhAOA5YOmNeaDmmDNpBOzeD733hOIHcp6GNVnMKkiXG5ZRrojVoCuX/ju1/D1/7qL1DO5+RQHdZ70Id2uKhW9hro+BUEUkHEQn4UT/KIeyYwHVvEu2/sYtg38c6d1zFQy1i8GoQjNER1WIY7HAKfeqYu9ioK9rf34U8YmDs/DU/IgUIlh1wmK5Gnk5FJdBtDbLyzh4AvIullhTJDXbKoN2pi1NTvty3I3WkXTkOtWbWmUCdXVT2MR6YgTizkQX9YUh8ZoSrEKN2Ex+fBzMysrBLpucHrLhPciNG3IfFHICeBboC5/LGsWsRkynChcHwoazSvOyBnCx3FXA6PWKved+8DeOSRx2TC4u/nxB0Ih3B77V188YtflHfmQ498UKbGfDaHvb09KeAs6PzeNOzi6MKhqVQrycAQDIcQCtFLnXA77awtH/lWtYfsYR6tfBfKQBNiIvo0L1HgkKxuFpKBuPBRlkd7Yl8iAE/SK4lsdKWrF+pwMb2Msq4BoCt0TrRLQVfJ21BNKejzK3MYjId4d+MujnIF2NwetAkb27twx1WMnRX07EfQfUNZi9jgRcyzhHT4POxdN453jnG8t4tao4yFS0toD2mYE4DL55ZVGJUx9PSfSEfFnIlvW9gXRCo6iUqmiRd++FPsbJwgEkqKkxrPY5fhElWJz+9CMk3SrhuDcU88IbgCjCXiwvinlpznJetB/rgAvxpAyBsT1JRwuRDg6KneJ/rMLHRDXCq51mI9CAUoi/ML74rqhHg4JPaunMjFO/+USE3525muXQajoYUa87wTlQ7oNteR3ALyLDTNJRM6We6qw8AnnvwcesxkZ2gUvVdOkWmuw/425E5pKz8bV8EyoQfmVZP4e61SkoeWBcMf8CFIn9tsFrs7O3LBuDsXLWyf0CsTn9jt0CVnQia4w6M93HPvCv7Jr/0cuv0y1jauIxwzYKKL9z38IAYDMixt+M3/6X8Htf5ebxTp9DTmz80iW8gL89bpjOA733oOjbqCePwckvEFOJ1BmIpLDE8Iu/+NBZ7lzy6HkIdZ7TY0m9VTTa5lPsJdEa1oBZrnY093Nu6BJdiCbGhVmhL+XLzYZ9aa7L7Pbs7ZNMRfeZiKvSMhzYMDDAZ9TM+mraAIyh3IjLaxMbAKumjSJbbMgtxlSTHsS2fG71nN7sBr1hDzmFBHDTjNLmaSfkylwsIM5oRFyQK70JN8QXYl/P5XLq7C7dBxsr+N6VQU3X4bNr+BjmuMMpoIL8fx1vFbqNnK6DhbgDFCb9RFPJUUX35aJg66wL0X3o/Meh1f/9IzuHGtgcmkgSsrj0BXqVEvIntcgMpOlG5wNHgmoY9acXkgrYeSvADRXY7H4jHd7bXFTpEhDsVqUQr6+x57GGtrd+AJemVvxAmHHfOoz3jCEQqFvPgBsLD/4i//Cm7evIHrN14X9jtZpywwQQ993osIeH2Ym50R16iJ+CS+8ZVvYfPOHmLRlNg58jljBnUmU0AkFrcaBTZUug1zCzOYOzcpxM21tdvCjKUPMyFJQrKNShW/8T/+OorZHH7w3e/LpCsKClrB0pHQYYddd8qkrthVMQkyBx25l2RiG0yl83rQH3eguYdodnPQjA4++anHEQwZ8sz0Ogp2No4QCU1i0FVRL/RxfJiR94hyLEKu7La5y2NhYYGRNCm3RyZxriL4fPIZZIoVyUK8/uVKQ3gNy8vnMTM3K+uyarWISDggjRGjIKmd7bdMLC+u4qv/9RvUiIju9h8q6KrTxNe/8zX8xVf+KzrNBqIMucjXobRMuOCA5nLCkfDAGw8g7HejmqtiOrGAkJHE+tvUSDfw9u3rGOl1zF/yw/S2UR9XEZuahNMdxbCvo5XtizlHKOnH8tVF+MK65KkzICUUiGIimJawkdtvrsOpe7G4vCrckr3DA7me405HOCm+gE+skIdjK42NMkIWoVarY9nhwi4e+cbp6oEKHkuOahNNeWIihdnZeTmoW+22nCM8+FMMlVKJTHZEBnV4uCdGSCIfVCAZAMwXV007mkzaEkfHsKRyzc3O44knPmGdKzqRDwUuj4EXfvJjfPWrXxWp0fzsjMXHaLaQLxVllSfyR8Uyr5Lgj5GVE8Evvie8//IOmmO4HJqgKsOOicxBDoX9IvpNE/ahDtuI99cuWe2iimDiocqAmJ5IOb1xL4wJn0zfjVINlWwJOnR4VJcUdM1U4dadUtB5LcbKSOya55eZtNnG67feRKZWg90wJHVRcY2g+gaApwkYBWjGQNBec+CE00wh7J6GSwmhU2khe3AoaMfs0hz65gAuj1ea/Hwpj/XdNbi9GuYWpiQPgcFOPrcXqUgarWofLz33Gt558y6NaYWk7PEYsr+m3p7RvkxY9AYMWQFOTiblqKJCh7NgoVSR84TGYuVcGd3yAFFvXMjSrGkkDLJWCNmaDZrLJU02s04YjU3EMBgMyHNCbbnHoMMcfUis9eJZMItOdOPUdY7/nl+8r5S7iuEPGzauAE5Jw3w+mbJm09zQ3X58+qmfR3dIlxMrC/0fKuilYk0K+oMPPni6Q7/slx065RgklfEh402oVytywAT8fvmhyArnlMqCzgLKYsrDR2j7PgNHR3twGQoe+/CDuHR1Fo1WBq9efwELS1P47GefEiOYThv4rf/536JWGcHtTuLy5XvkhjF8JBadhF3z4+tf+wHW1mjI78fU9AWEw5MYmyTFsaBzP24RPWTqPi3owu4TQl9eYEs+rLyYJHNwYpTCo9jl4ON0yQt6VtD538TatdeT/86fjS+MMJhPizz/Lv77sy6NhykheE7oNFlgERMbP7sqHu3yPccjudF86QRmP83ClR06TWO4o8vtwt7LIawPoKMjJiMLEyEkwl44dbuwmunBTghEvNXHIyspyaVLQbfbRgh73MiXc8i3q+i7gbLaRGo1jYPOEU46xyiO8phYTKDSLiOciMjDOh4rODnIYnHqAoJqFK8+fwvPfe8O6K5I5qhtYENus5QAACAASURBVKBRoSGOR5AZ7k8pkSKjdiwRqOxEhyIFNE8dqVjQ46m4HISdYRczM9M4yh7IQXT/ww9i7e5t+EJ+mXhIavT4fYJckA1aKpKd7YTmcOBjH/sYvvmdb8qzxkxxSf9iFrZNRbNRFwRp5jREIegN4c//6MuoFZsyfTXoiTxkspkLpUoDIQYtjOn/3Uezy8xyByanknAZDBFpyn1JpyZF1bC5dhcba3fxq5//FQks+Ysvf9l6zqkzZSNI9joLA+E2zUriI9lSNS21RKFUh+HxQXe7hF3Lgt7qZxEI2fBLv8rnfyBZ563aABt3DzAzuYzCSR31Eg19BoIGcELjc0e/eB4uvKYMFrHWPi4p8PIOip+Cfnr9rEaU8Y7tTh9zC8vyDq9vksBFiD8hBw8Z7ScHGbH/5S76m//tO+j2GBREiaYivhNnEzp9FTjp2p0mnv7ht/BfvvRnkkQX9vrRzDfRr7ThNGkwE0RsfgJOnwNOu4JRbySJWv22DYXjrgTGbO7fgemqYf5KAIqnjQZqSMzMwBeahKp4UT/uYmdrB4GEF4sX50VylM0fY3NzGx6HFxEjBtvQgbW3N6HCgaWVFUGtdvd3sHF3HY1SBT7DEEliKBoSh756p45Wu4EhCaguQ+RvvS4TEDvwuOjlYKBWtvbqBp87ylm9HpH+pKcmhcBGpjshe9rc0hyIuvhM9hBrG3fQatek2ea7HGZEpuaEx2WILbFOdrjTwKA7FkLVk598Cun0lJjJNNot5HMFfPvp7+Da9dewunoBBhUY5CcQ7RwOBAWsCPGOE9xApnoiNMJNkfwIoqRDy72y08W5mWlxlSMDPLOfw8lWRnzfzY4NytAmUiuSC2VCp2GOqpwWdMAT9cIz6YXL50K7UkfpqAh1qP7/CjqVFJwMadEcS4Yxv7SARruOa29cR6HVkFRHSs40Br3YahhoJZiuIqCTQOZDp0U8PAS/NoGAMwGzM0YxcyiroFA8KI2Ow+Cue0oUMLfWbsoKd35xBoZHE44SDW7C/hiUoQPrt3ewsXaAUc9EjNHHmoZev2XxG0Zd8QjwBknctWN+flr0+17RgdOsayTXmn9m0BnieCMLl51SQ8qoFWnKmEfAlTKbaJIfWV/o7U9SJM1gRMPeJteiCSbZUGPOUB/+PnIreL+45iCS1m4234slloHSZsH1MrEP2mIxzc83HJgYEEW2u+DyhvCZz/4COvT8tjEW+O8p6JzYlTEK+Yo8Mw899JBV0GNLuslxnXB7sUitZ0R2wwLzlEp49JFHpEhSC0mdNuUxYsxyyvrjw8VJiuYhhNcNjw0/9/Mfx9RCGH/8f/8hHnr/efzar/0PcmhVyh38r//m98QpzmEP4gMf+hnxB45G4lBtfOg0PPf8dbzz9h4qlQFmZlaRTi+/V9BZ1CRlTZTfnCwIJ1ndqrUOIFuY0LcpDz8fQpFCne7QzyB361frIlFuxT/Dr7N9OTsq/jshcNlpRdqRPRgvnOX3HpaCzv/G5CGZlKgrZ8KT3MiRvKQsWLSBpSadZvws8vycNJ/gr7XCPmydE+ijmqStTcW8WJ1PIeLVMaIcSgUy2TxsjONzeaHRdECFJGEFvT4E/G4EfW4UKzmsn+zCETZQVhtIX5qBPa7hsHGEd45vwZNwQ3UrUF10KbL8ijm5qH0VCVcCuunHi8+8ied/eIJBndnLCsyBgZnkIoZ9pgANgXHfkhNxKuUGjT/LiPI/xgW65bpMzU7JFMmCvrKyjJ2DLbkWF65cxPHJIbxBn0w2Hq8XdNnj9D8QRz2LAHTx8iWZPJ/+3vfkM1qpRNwv8YEfyO9TTBPn5hckwjR/UhI99ainiikOD227SoarHd3BUKYit4fGNRoq9Qoa7SpCIb/cM5LiBNmRv19DOVfAwe4elhYXxff5W1//hrz4LHJcfTAAwkY2Pp8dh1XQuUvj2oEEx0KxLoExJOCxoDsMRsOWMDsfxq/9019AsZSRXVyj2sPW5jHOzVzEu29vo10zEQlEpVjz/SIqIAYRimU7zJ9LmszT3Gc2D9yzW9G6inAzZO2l0u1vCK8/LJ+NhyU/H/ktw35XUtQyh1nomgc204mfPnvNMg5S6cb29xd01WXihZd/hD/9sz/Gwd6W2OOOmmMMazQKMTCZnsL04gzGzNzu1OW6xYMTONgpCMz68rVXUWpkMHbVsHR/BIqvh3K/hGAqCX94Ci49jH55iK27O9ADGqbOpRFOBFGulrC5vgW76UAimILfEcTaOxtitLNwbknY4ryfR/sHqBVKktnNSZvSJDLBBya97dvo9UnKisqEztVKtztEyB+R/TbRimatAUN3WdyZHlPfUlhcXpadZavbhpcmOh63FHSSwgi333r3LdlnkwjX73WFBMuzcDKVlufNbvKw76BV72J6cgZPPPFxrF68jGqtgfWtbWysb+Lla6+gUm8glYrDbqMbo02aCRrbbGytY/9wTzIzJHNgNIQ/GJZCQYWOOaAiZyhaaKo/5ugQZgQEIShmKsjvFdAstzFqj8HEVKIvbDiESc30RjskH53nozfugXfKIzyCXq2D3EFGii1hd/uIWXx2Oc9IPuT1ZVMTigWxeH5B9vuv3XoDR5UcHD4fwvEJmDpQ6pygZytBC9Rhc/YRDAXQKA8wavsR8cwi7p8GuiaOD7Yl6If8Fo1uah4D51aWZUK/9vorCEQ8mJlPwePVRXrJZ9pnhODW/KI9PzrMoU8fgTHNXxyyFqMCodVtyCqCHu4sFZFYROSqXNtx9cbJmrHfPLsNhwe53Qq6lIqOx4KGtepN0bXzGlN1MjczK80i9d5HRwfy9/La5TMZYat32jUkYiGxfpWp/XSXzpHzzGhGzjJBhTXhWpGbIZJpcwiVqYxOTaKN+0PKA93wBKJS0Nu94WlBt+KTBWk+g9xPCzr9FMgDY0HnGawE52zm448/Ljd7fX3Ngo8YUMH9s2FgdmZGAtRpk8cHX5TUJnV71gdkFyMpTX4nmu0qjk428Uu//Gk8/tEH8Hu//7u4fGUZ//Sf/Rqy2QKOj4r4d7/7n5HJdKEqTjz5yc/g0uXzaHf7uPnGbWSOy9jc5IXqod2yYWXlPkSiszBNHaZCFjAp/DZJ0xJmoGlD2B8SSIQPPy32JDjFtFzUOMky85yfl8EjLLqUB1lGM6bcRO7D+HPw8OZF55+T33+6C+GN5+HJTo0Xjt+HBy6nKT7oLPR0KZIdMuEwsYelgQAfkqF4uw8HfUkcIvTOv5sFnV+N0iFs7RNQnOlCT4r5Q5eW4NOBaiUnkyX1wYY/gLFiudrx88ToeqTTo7sBl65ggB42j3dhTARQ6FcweWUOi/cvozAs4q39N3FY2UdiOo6hvScbbk6n/HlqhTISrjgW0xfw7Pdu4C+/tAGDvuaONGo5evuHJMiCmnkWdFpysqBzLyVStiFQLXdk4uFeZ+7cgniNtwddXL58EZu7m7L3Wzi/INfQE/AK7BeOhsTpy/Jw6cl14zP21Gc/I03TSy//VA5SwtrtRgORMPOru2I3SiTk/NKyFPWfvPAybt/YhDLScXycIe8LHiMk95YKCt5zfh/uHCmHqTfKVlrUVEK6eK4++LyT4U4CHC1c242maIiff+45QXUGJFc6nNaEztUCSbK0Z+QLSmtYJlnJfWrCZbil22a8pts7QndUxJX75/Hrv/GL2Nldx80bb6Je7WF38wQLc5fwyos34XFEMDuzID83CzW7fMugxiKdUocua6GupeTg/ecqjNAsE+4G3Y403KFIUqwpB0OgUC6JbDCRiAhaVcxnhcxTK9YQ8ieFQPXWG3dgV3SxZ2IFIwlIZGuyQ+dnb4MKmpdf+zH+9M//M3a21xH2+MUWtFfpQOkqmJuatYxbek1UK3lMptMIemO49eYGgqFJ/OCHP0IXNYzdDaw8EIUt0JPsdBcNmoJpeJ0RaD0d62sbgD5GYjqJcCIgZk8s6JRiLU2vIOiJ4s7NNdGPz87PIJVOy+6Rh+y4NRTdMBsYFhyXyLpoXUy1CRs8B/L5ssgTSVxLRJPi5c6QDaJcZNLXqlXkCwWEY1FcpGMci/h4gEgiLCgfUSm3R0epnMOtt2+KsocFotftoN/qSOrfwsI5RMM0CRpJtC5dyC5duoL3PfQoLl68hLffWcPrN26KLJPJeESFRhhi0GuJL/zFKxclV4JWxbfX78haqtXrypnkNliQOEFybUfuCgsAxIfBpdgRdHvF+IT3t5Ftod8aYkj5ZovqEKY//t2CbqGRRtyAb9olqMigOUB251i84/92QddoqMW8A5dDIG1/2Iel80uia39r/W1sFw6gGk74gjH0MESmuo+Ro4bQBODyQT5/qdCF2Q1gKrKCiegCRq0BdrZuY29/W4ZBonNEt1YvX0KukMVzLz4Hb8CJ5GREduI0ZiG3g+cMZbXVUltWghJj2uogHArIkMDBQ/gPQ6pzyOonZyGAUCQk60425nS55DDBZyPoCWHQUFDMlERzzlQ+Kl6Ojk6kYRJitMEwFb+s+7iSnpufEeZ+vVIVpObkcEdc6M5id0VRxQHzFOHltZN6SbWN3S4sdxI++TlpVkRFBxs5GkqNTBvsTsbjxvHp/5ey9wCS7LzOQ7++3X0759w9eXZmdmdzwCYsASIRIC2KtAXZT3IqmRLNUqnKei7XU5WenknZUkl8UomSTFOWaD8xgJkASAACQYEgkdPmvDM7OXX3dM7x9n31nTsDpqd6pWGhdrFcTLjhP+d85wu/9L+h3dbec4n76YK+W9hp4pUT7g0LuhT80UM+nQzP8fFRvP7Gq+Kkw/0ntXQ8hAlxyiQa446yitUVw2xBLPTctED0I5PL4MjRA+h063j1tZfwy7/yQfyzxz+Av33if0hBP3bsCOx2N9bWtvH7n/xTOO1hFPMdfPQjvyT6wbm781iYX0ejyaIYQjI5iaXVPCLhcYxPHMRgwA5sp6BL7KlB55cpRvbqhq8tNZm8cDTlNwpyH5VqSW4IrV75gzMZi4YPXq9PVgqUnrHw77p/8eLzIRQWo1h5GsWdH+yqdnfq7LIIwRMe5Q3sdji90lnIKeSTtqRicYduSNWoazMi9Gija9jJmno1ZJcuIeE1o5pdxUTSj1/75x9FZXsNWq8pO2VOmpSuOTxe6UIZ1er30N60Kw5kxVIa2dIWNgtp7D21Hyc/cC+cMQ80j4KauYG72QVcW7oKk10XWVCzW4FZpXuZFdVCCUGrX2wjT009hj/448/h/GttJIMh1HIK3GoIph7dy4guUAbYBvS+7KB4bdkcMce40ejINDg5PSUFXbeYhFR59eZV7N07DcVu7I1MViaPqXLg6oTt6ddNbWajJtf73/36x/C5z30OioXTqcVQU5jZmDmEEEcJESfq++49Jy/Gyy++isxGHXaLS+5rtdKQ/SX1m8wtltS8HYdANqi9ncQpOnlxp0Y4kNOrTCsut2hU6Q9AQhYLLHfAlMlx+SbrGhulQjZYJaKUjd9ApodOqwGbwycEPIZhWBwkNOXg8Gk4enxSJvSXX3lR9K2bG0VsrhZgNfsENty35xjOnj6HF154QVAfoj/0nSa7nc8e4VqD49GXpocFn6Y4fA7JIC5SNsPMapMqhxCVI2wABgongaYk+5G0SRbu5so6Th5/H7pNDc8+yXx5IwuBcDwPR1o+i0yVCZxaE7q1h3cvvo4nvv4FrC4viGxt3+g0AnY/5q/OyRRHg6lMeguF/AbOnDkDh+pBvarh+vUlXLx+FR2ljtiEE6FxQHPVxYBkQLMVb1KS//rlvhDUtitZ7NnPKN0kVtfWsC3WrF2MRMdxYOYwLrx+QQxW9u/fJ6sjj98tcq1Gvib66Y3NNVTrVZF2McCEDRiRNdr88j7SqjPoiyERTaLd6KFcqMjP7bVyvVjB2tamxK/ec+Y0womI8EBUJ88Fk2ip2cRubq1ic2tNZHJCiOxr0Dpc2ySlCWSoFTs+mtb0un2EA2GcPHkWo+OTuHrlBr791NNYWFxGangEidSQFDSO3IplgNRICnv3T8GkmnBn/iau37mJXKko6xObwyGkOyYmNiod8f0nK7pdaaJRqMBF61euI7smaLWeFHRO6IMOId+mcCV2pbntXgtd4fHYYPFb4ExZpaCruorcRgbNQhNuxQGX2Y5Bqw+n6hAGOBtsFnFKAydmxqVheuvaeayW12EP+jBQVHT6HQyYlqdWYQ+0EYgZJl79rorqthlD4Rkc2X8G+fQ2rl56S6B0NkyczoluDI2OiOLgzXffwPrmEg4c3otkiqY+XeEO0XZZ0VXxNMlulbB0dxnmPt3avDKgsGAL90FMlxRRMXD4IlmXuRNMxeS7L6E/RHQbXZgYIV0hN6z/3tcgKpbdYpOYk/eG5wg/J98nw5zGL+RoBsJoXYa/9OWMNFBho250Wm3DZ0O1GYi2k9JhgrQG8staSkTB6bGIAIsx4U16xlvcCIQTePSxD4sGndbeBm9sNz7VqEW7eegk+bHBJ+9GIPf9Z1M6MX+yj9nR8ACj6xE7fEq06DfMH4yZsJzQN9bTxqRg4sUx9I18uO85fQIleigv38bZc0fx0KNnsbZ+V4xmcsUcDh86CrvNhz/4r38hRXtjrYBUagRra8toNHri2R6Pj8GsuNFsmzB/N43Dh+9FMrkH/QGnLZXCFIFTuVfglESDfcoq6DVs6Hh7xj6825QfjtNhJBqSi8cOjJMMoWYjKcwjsigWol2SiTiS7XRTu0zTXTID/3y3oPPm8Pc8WPfsmTYKuhz81C4zp5jwsJEprVPHrROy5iqAN90ExWQ0CZZ+A9X0bYQcA3SrWdh6DTx4+jBM3SqgdeSB7NDSs9NFiDF8dhtMOySeZr0q8p6V9VsYnkoiOhzFgVNHkJgZRqlfQ1Npo4oWCt0yLt25jKZeR3TYD7OD/uIt2el2mzUEVC9sugsR/16szdXxvz77IkwtB3o1B9zWqMicBhK92oOudQzGqxQzA+3o0Gd+5yGmtpzM42gyJtGlr735GiYmx6EIZEZSmYGa2Bw26Ao/L013mEzXEMjxyLFj+Oa3vyWHD4s6VxmcnNl5K5qOVrOO4WQKo8MjMg0+9c3vopTrodeC5NmTSEbpB21U+Xs2fBar0awZ/BQmQ+8YQbhdooAg2Ytfj8YSYqurM1ymLvA3O2l6OROC5T0mNE9GKj8f/0yeFZMu8ChDfbr0ICAJ09yW6EdfRMGHPnwvHnn0Xrzw/HekaBbzzCxQsLlWwu3rWzh94ixOn74XX/3qV+VFZzEm6sM1lEw3hZL8+fr6phxWZMOzsAtZiqE9AyOkR4cVLXpHgvGcxoHFaF02YjzwSLpi3KdD9cFl9+FrX34SZrMq7zGbpGa9I0z4nyvoV97EV7/+RSwuzMnC6/Ce/Uj647hx4Qa6lR4O7T2IerWCaiUnqAwnjXqDUp9lXLh2BVafjtS0F+5UFx1bGR1LDx2FMqgQgoEkLA2T5NNv5TYwOj2O4T0jyOYKyGxmkc+WkQoM4+DeI7hzfV5sqek2SAazn3aabg865S6KuQK2c7QYbskkTZIUHSANPb8ZW5vbyKXz8LkDGEpMSAjRdjqLPk1gPD7JtCZrXjMB+w8fwuieMZjtFpjpX9BqCMGKhizkGVUqBcksMN7xDoI+vyBIRgytWcix1R1nP7fTjdOnzomXOwv6y6++jpW1dXi8finolSqRgS3oJsM0JpIIIRDxoqt3sZ5exTrtlEeGJVSGe/lus49ioQZFp76Zci4Fer0Hh8kOk6ag2+igX+2h39LEEpkFvdPi6s94fvm8ck/Pgi4cEJ8ZwUkPvFEXrAMrChs5tIoteMxOOEwqtCY5Fk4hxhG2ZrIipXJDY8NC2jt/611sNLfgDHmhWN3QuGe3dNEzlWBxNxCgy5vVhnp1gFreipmxYzh9/H4p6G++8RJKZcOfnlA131M2q2yYb9y6hu3cBvZMjSI+FJRBjVK9gD8kCEW3o2M7Xcba0gZMPWPlwTOd7yXRHZGHiY9AUYopdfvUibMJ5L/vJnDWKy1UC02YBhY4GIbj8UhdobSNDR+naDs9Q+jsZlGEXGrldQQ5YE74fS4ZvDgcuWgsY1HkTBRUh8b9HDQ1yBBDpIj/HZFtIoM8m5gLQM96kvdY0Bsk5Flc8IfjeOSRfwKN90D8Xv4RBf3wfaM6CxoD7FnUOcWSzUwi1IMPPoi7c/OYm5tDLJaQQ4IvGg8YOq+J0QXIMndiemYS+XwGZtsAkZgb95w6CIdbwfrGAr73wkv4tY/9W4wOT+P3fvePoMCNbLYhFqPjY0k5hBhrSEb7QFdRq+lYXS3g2D33we9Poqep7xV0k2KDIh2qcbCSJMYEJGOSNqQm3KETVZAJWdGFDUtJAm8Cb5ghSSPzkxCyvmOlaew8dmHNXQc5FvTdoBaxe6Vl4E54C7Wj3JMJKWMnDYsmAyx2NJ/g7lZsYAm1a9RqG7t98XsHoOotFNevw4UmIi4L2qUtTMR8CHup/+wK7NbTB1hNp+EOBaXDbHXb4vPOz9/slHH41AyOnj2I+Ggc/kQQmk3DVjmPngq0lD4aegfX795EprQFT9SOUMKJgbmBTrcC6LQ7tcPco/I0ipnEGXzhb57Fj763ALcSgHXgFUISDwiyzfltC8qww2oXIlwiLteVaE61UUWxVMDeA/tw4OCskNtY0Hk4SgDLzxR0xgf2m7w+Azz66KPYymZw4dJFgTN3ERZ+bv6e7m2Neg3Tk3vk5aR85OWXXkOvpYphDgs6IUm+UCzohKzFv18CS3ZJJYYxi6ShieKBxc9oTOmmxb8ney7dJJA2CyfnV7rkCbFSMf6ONDDiN8CgnT46/R6ikRgUmxVdst77FXS0PGJJB37lX30QswdG8eLfPy+QfrXUhccexWuvXMTKQhXnzr4PJ47egy9+8YsyTXB9xF/HRifka1JjyvdtcdGQtjHB64033pAizgOHO3QemgzXYYKp4eZnuE8REmQaXjQWQaVQFke8doOHjAXfe/YlYWTz3dst6MyAlnARK9AZGBP6hWtv4pvf/grm525B63RxfO9hjMfHcPXtyyhuFDA7foBnPJqtksTVNupdVKsd3Lm7gWt3biE+4cfobBDmUBU1bKNv11AjQWtAr/Ih+BWnNNwrm6uIDscwuW9GPOk317awOL+OoSDdE48jn85jO52BzWWHyTxAMObHyNAomvkGSrmicH4kytdmEeKX7J+FJa4IcaiQpTTRg3AgKR7u9Wpd+DeJYFiISizo+XIJiZEhTExPwelz8TGSd5l7XrvK9Dna8naE3c61Hgs6kcpgICDXkKsbYyLtCdJDDwPeL058Fy9fx63bc9jc3JLkyeHRMblP6cwmmp0GyrUCOoMWEmMxjE4No2/qYXN7U9Y4VKaoVidIdC9kK1LQOLG7LG5UtkrvFXS+p0pblz0+DWL07gDtplFc5KymKRGbzoFmTOzuASL7QvCGnGLckt/cRrfSgcfihlNX0at3pKCzcaL8jBM4jXGiyYik211ZuIJ0dwvumA9OV0TOp47SQq29DV0tIRBzy6BWLLRQypiwd/w4Hjj3GLR2F2+9+UMsr9+FL+ARUxmmjXU6hp96ZnsLlWoO4YgPiURAnB0TySiikbisfDmhM2Rne3NbUCIqUXgm82eSKNIeXUKNbA6+B+RchAJBWfWFQswHMOTWbLCZbaDoFskMYc3gtZL9dt+Ql/HMJ7eMviH08LdReTToCxGcIUsccpjm6KfLpJl/vyOIGN8qGrS16lyTEuEjKVuBw+bYQYWdUqfypS1BPqSgs/myuOANRvHAgx9Cn4FoA1a3Hevzn5jM/8EJ/eC5YZ0TgTE19oUIZ2dcHpNi9u0TJikPNoav8JDbWN2Uh4Ps9t1EGboXGcWT0FEMFlXDQw+fRa6wgeu3LuLdd2/gP3/qd+FyBvEf/8PvodumiN8Oh82F+99nsPNef+0dbGwWYHf44fUnsbFRRjA8ipmZo+gPuDOyQQP1z3aYrXbp6HgIkz0uu6wdPbywfyUHtyVQLl8YQreE3AllEp40igUdvniwG3F2hszNIK0Z05hxePMBM4IwKDMwig/hH/5KjXAsEofD4ZSvTzcn+w48Q6kX4/LoFMffs6Dz+vKFJwLCgmIzdZBduohuYQOHpkbgMrXhtzI4wYN+pyaWpZVGE5do2+p1iEyoUC3Jy8RJl5rd//ifP4E9B4elq6+0K6j1m2gOOlDdbjQGGhpaD5nSNhY37qKlVRFMqJJ61dXK0PUWrBYd/RYQcIxhOHwY6/Mt/Ol/+Rr0hhlWzQOrTl9oE7QeYxetMoWwUDJliM3c2MQoPB6HPBuFinGwMrRjdnYW33zqG7LKYWoZCzondYeD+ep0QxoIe71bZxFx4Vf+5a/iW9/6BoqVqgRK8EWUoBMTDXqMXD1K/ybHxuF2OfHuG2/DrDjgc8dx9cptsfPkzpupeiy8Hjd30Qwy2fUfMJQPxj01vBSInLhctBdWZYrh1yTblU2EEEGzWVjNfPZ4GP7480iTp1HLyj835GWRWFy833nQt3tlNLtZRJMqfvVffwipYT8uXnhHbIprxT4igVF89+kX5feJ+AT2TM7gtddek9UQDyGiFdyZ8/OKlIaeBcUKfuM3fl1sXT/1qU/JNMG/z7UFizJ5JQOdbHyH4Z/Q76LZqkpDSdKQkfKrikY6vV7A3VvLEs5C1Qj/16p38LMFXbP2cP7K63jm+aewePcOauUSDk7MYjI1jqtvXkJmaRtHJ46KKkAbNLF//yzSmRzWN7JY3ShgK5/F8EwEIwdCgK+EqpaWgl5pMetaRSw0hLgnKOSu+ZW7kmo3tX+frNM2V7dx48ptxP0JKeimvkkm9HanhvagLbv22b37oTeA/HYBhUJOdqc0QHpPogUzqtWahG+0Gh3ZJ0NT0ai0RJs9mhxB0OuRwpzNbaNE3XHQj8TwEHxhvziXuT3kMXBo6KPdohKgCauRHySrbRI4zQAAIABJREFUvm6LHI0gzCZdPg8Pb5VnB0xi/8mdbbPdxp25u1hdT8vaoNXuYGhkTAxRcrkCqvWSFO9SI4dg0oep2Qn4ol50Bm3hzfCZ5u7YanGhXKijVmoKB8k6UJFfycNtdsv7wYlc7Zvh4MCjWWQdwGjObsswMxFuMDlIpsFOQQf8e7xi6mPqQux8f7age7jTdXvE/rbdrqNUKyFIsxi7FXNbt5HurcATpzabbmwutPQWMsVl9EwFROJM6gSqZQ3Z9R6CnmHcd+YRpBIxLC7cxNzCdTh9DkSScXnet7YyRjBKp4Vuh2olDclECC6PilQqIdeZonmmdFLNUi03xaq22zZUH4TtjQnZcPnb2swIL4VIKd8X+u/HYgyA8YpdM70eaI/b7TImGwb73Wx4j9D/goWdTQLXtu1GQwYBq9kg6xJ2526fzwMLPc8wfhjfP62/jWwPWr3ukq3le1QpRzYk09yh93VG2+riXlhnEp7FBY8/ivc/8Bi6Gu/VrlTbkL7tFvLd3/8c5H7w7JDOfQDZe9lsWibepujRmTNrE8MDwhlnTp7BpUuXMD+/KC9MNBQTj1qT0hdXuVxhG+MTI6K3JZHh47/5b/H8C0/j+ReeE2jzf//t/4T8dh2/93/932jWWSBsGB+bwuQYIxH7eOvtC+j1LfD5qCuMYnUtT2ADhw6dRn9gl8l9YOK05TB8xCnEJ/OSO1DqCkUbbcg5cnljB8qXnDeTDQu7Ox6APLAFeqURjBRWdkBGId8t6izihsTN0AvuFnTeKP5//DzSSaa3xaiCD4vhEGSQ1sSmT+vvMOx10XCT6U6YTpiIJuNmO5QuWtkFrN++gP0TScyMRuBCB0MRDwY9EqtcuD4/hws3bsPissIZ8qPcqIjTE0NGDh6fwqlHDmDv0TGjoFO6pvckH111e1FlTjelEFYzFjcXsbh6E4qjhQj93e0d9LQyoLSgKk54bSkhrsS8+/G1//U9vPL8Evw2J8yaHb2mSdK6VLPd2GF1qadn5rgCq53kyZ3Vi6ILYWh6/wzoPvjcC88KYYQFnTATJ/WfLOgkEPUabYyNjOKhRx7GX/3V5yRchAY2GlcSVnIQjCQkh+oQAt25M2eR3trAV7/4VTz6gQ+hWu7j1s0FNBpteaEJtbOwu90+gwjJOFhpogydqMDluqHxJTzO791GGeEOiYXIjbh6tVqiCyYkzXu2a0xkPGfkN/K+Gk2H2JT6fbC7nCLDHJiaqLU34Aua8Ov//nHQEfb2revSFJn6TvjdSXzrq8+iVhmgVu3D6wnI19vlajBb4c033pY/oyWlwOeNFj75yU/KlP6JT3xC3k1+n3yuxJFZMyKFdws67ZB5MFLOw4mSqWw2i1OczFo1Ddcu3jIkjP9AQW/tTOhvXXgZL736AlZWFkSfPxZJYTg6hBvvXEVhpYSTM2egtxn40DGIkAsruH5jDtlSAwOLCZ6oBakZH2zRJjqWIrqWLmq9Ljo9h7CWk4GoNCV3ludhcdoxNr1HSIiZjYIUdL8tiIMzB+F3MulvQ9Z6mqkrE/rs7H4kfcPIb5fk7GJmAB3iDL214TnRYWwyd8/VDtqNrhgrVQo12KwOjA+NwOd2GIY+1SrMNhucXjf84RCiKSZ0+eXZ4CHabTVRLuZRL5VhGtBF0C4+3B5vUNAikXV124Zmm7tMXZemW9jUDArKcy1QwGY6g0KpInI6rquYz9DottHSaoC1D6tHgTtkRyjlhy/Mqa2JSq0Gp80j16tZ01DKVaWwN0sdKE0LvFbulhVB0ixdwG5Robd1tGstmJmW2DbSIUXLTGMti0mKl+JVYBtW4Qm5gI6O/EYO3VLbmNBhQ7/Zhd/hk3VCKBiQ6ZzqgkA0IJLSxe05KeiuhA/h8IiEq9AKe2VrDj3kERsOCZJK++7cpoZ2zYx9ew7h0IEDaLeLmFu6ibpWhy9IU6gW1lY30Kg2JKqWKh9yssZGY5JSGI9FDf+Tbh8edwgOuxuNWhf9KnPlW0IeJSudjY3GNWWjhe1sXnwb+HMT0SJsH4nQZ8UjhVWyQTRFJnVC4Gy+ouGonA1cp/K5MPgDLsN2utsWW3EiiCQ/ExFmRLFYfu+YyhhqAq5YDUtoOv4Jkqwaa2HKcKWxEtSvD7tLETkybYkb7b4xoQdiUtDbPLuYwW5gozsF/aeLOgfwn9qhTx0L6yxQzIzlJMmd0O07t2RnIg/AQBfnqnNnzuGZZ56Rgs5pLOQPywSgmDUcPDSLzfQWZmenUakWJFnqE7/1a3jiK3+Lv3/xedz7vnO4/76HkEmX8NnPfkkKeqnQxZ7xPZiZHkM2ncbc3WXMzBwWiVo2V0cu34TNSejxgBRyBrvoCmVbnNAdMFsYgUprw4ZotnmBqEPnjdjOpXf2Z0A0FpapxuP27UBwBv2fEzohcZnWdgrtLrxuTIcG/Go4LFFzTVmcYe6wy0RmQadRBaUx/CAiwCbBKOgsSIRpdzTbNLnZYV7y7wr8ovRh7xYwd/lV+O0m3HdsFhGXgrGhEIJepzgevXHxAq7O3UK2WkGhUUO914VqVzA5PYlHP3ofmmoOR07vhepUUKczG/XhigKPN47uwIRGh05JTuRreVybexf58jLCCSu8YQUdrYCBuY5wKIZ+w4FB04OQcwq1rBmf/tSXYdctGA5PIp+uoJJrQBlYYTU5MdAsIlkTotmgBZeHD91A9l8s6GNT4zh4cD9e/NEPDMmLwzDwYWHfLeiM7WRB11pdnDl5VqQkTz39bYQikR2/d+6ZjFxpklFSsTjy2W388i89jqee/Ba21jfwTz70UXzxb78t8BtfSDZW3DcaxdfYZ3E/xufYgLwMl0Dj/g8MfSv3+4TRdjzSeQBxMuN9585atPaE6XcyDHYhd+rzxZjEqgi5hTpjvnMkKjo9Cpq9NBzuDn7rP/wbDAZVzN25jn5HQyw0Cq2j4u++8ypy23VUKj20ml2ZPnathU+ePIknv/20wURmNwDD4eo3f/M3cfDgQfzhH/6hfP/8/lSzImhJX+NMaBV5Hff8cmigj3qDISdc8yiYGJ3C0twa9u87gi//P18zrhULuglo1rtCNNyF3KWgqx28fv5HeOX1l7C5sYLtrU1EPUFE3GHcPH8DjWwL90yegVkzQTd3sW92Stjc16/PodoewE63LnMNwVELolNWWHwd1Ad19Cj9MwfkeYr7Q0IUXVpbhmYxITqUhElRpWCtzG/AbfVhYngSsWAUayvLKFVz8AQc8ARdmBybxGhiCs1qC5ntNDKZNOqtmrFu21GssNCVChVktwoywfL55e6019HkrEvG6CmxgHqrCScZyVYzXD4fRsZGEY3FJPSJTSUNfJrVCjrNBuwWCyJB7nT9sg/fJU2xmNNjgsoDKlv47HNCC8ei4vpWa7Swld7G4vKKFJuFpVWRWfZNOtx+GwJJL3RbDw2tDGfAhvhwTBzvqo0mHFYX3CTGtcwyoefTRWTWmStuh0/1SSEj613VFDitDujtARplei0wEtQ4w4gykftBx0OBqANWIKrDE3HDTHXEWlayEdxmj+zR9Y6GgNMvxOiA3ycOc1yrEbqme97i9m1klFU4I8wbH4EvFEWjVcXC+k1opjJGJ5Pwk5RmCaJRVJHLtuG2BcRy2WXXkS1vYTW3hgFXPA0mleUlHIdEWF1rodksYjgVxdh4CslERJBWRkZHwnF4PWFUC3X06yZRMHDt5Hb5pbExmSzyTvD9WFhYeq+gkwTr9TikSZO1q9mCaDguFq/8vLwmkZChaydCV6mUBUVkI8BVIyd17r1ZK3lNyK+g/JXnOsluhjrFWMlRnsZ3lDqYn5RF8z00ziMOjCaYVU1WGURfWNDpEucPpfD+Bx8VGdsA9F752YL+46L+cwV9eNatU/tL9h6ncr4MyytLYrggh7CiSLjKsaMn8K1vfQuFXEm6HnZD3G3Qvz2RiGJ5eRlj40PI5tI4c/Y4ZvdP4fsvPY/VtUU89thjcHsC6LSAv/6rr6DTsqBc0TCSGsa+vZO4fuUqFpbWcPrM+1GudLC1VUSnb0Vft+HggTPQFXZBbkmhUcxMciOsTviXPsOMIjUybOmMxV0uD2rCptw1c0Lnz9fvGVaauxMPbVAJlbCJ2S3ovBl88DmJ8+O93fiOTn3XuWm3oBNyt1ldBsOShIw6g110KehkwLLTZEFnh89pjh2eECYI65sgBd2r1JFbvolKZhXvv2c/UiEH9k2mMDk+JEYt67kMcvUKLs/dwRsX30Vr0BWrSjJ5z37gOJRIA9OHRzAwdeXBoLRKsdgEiiaJsKOZjWxzpY+1rTncXngbZkcDsZQTmlKEydWWPZ1VC6JfdzEqAhH3FP76M1/B7ctZ/Ma/+jVcfueWTHSNcl90oGaF7k9MMRtAdUACBljQ2WkScp+ancbx40eloPP6Wp0WA85yqjsFnQRHBkf0YdHM+Ogv/lO8+vpruHt3TqRDvI6EI/kicK1CLavPyXhdqxDi/vzPPoOHHnhAGpHP/Pn/lPQycXeyWsU4hAWd+zjZeetsDIwJXX7d8fSX35t1NNrUczOy1VixUJYmu0baLg4GhuEEURWGVNAqlKRM3uWdF5ZESD4vqs1hmNc4zIgmvIC1ArurjX/+Lx6Fau8hvbWKUr6MeHgMS/NpLNzOolEfoFZjyENR1jg8sB544AF5B5/57nPSoJBsJ9aypQoef/xx7N27F5/97GffQ5RMGr9XkvH4jVugCHdkx05SVaD1eDDWJQYyHk1geX4dH3z0F/FHv/8n4jlu5gT1EwXd6XJINkB7UJcd+hsXXsaPXn0Rm1vLKG7nEHT64LN6cOPCNWgFHbPxIwi6AtCUJsLhAC5euoq1rRz6ugqT3YSB2oQaamP6eAiehBnZSga6aofTFUepWEOCB75dxUZ2Cz2TDofPK2l5naaGYqYKl8WLZCiJeCiGxcW7EvY0OpkSdjAb6WRoQsxTSIDa2FgXwxNOY5QmkQjLNRHPrMxmnh4gsJndqJYaaNbbYus5PpKQ3HPx64dJFCWBSBj79u9HJBo17jV9/JnVQKmlTj6HioDXa+QS7GRbEA2hzW444EerWRV/eU7o3LuTxU3vf5Ljun0dS8urcobeur0I1cYpvAXFNoAnYpeCXtVKUD1mBOM+MUdpEso3kcBox6CnSiPUrvawvVlBPdOSgk5Pjk69LU24z+mFqUtGfF2mc3opCA9IIpE1IZxyiHNEHGi52wgk/LBoJmyvZlDdKsOlOOGzeqVRY0GnVz0LOhnIlH9SXsedw+2Nq6i4MrCFbAiFRuEPRcWLfX7lBkzWOqZnxxGLxcVYpltzoVrW0aCHgcuFVNwHZ9CK5fwacuQPNEjIpjV1S3gfWreFRj0Pn9eOE/ccxuTEiJCYq+UqhlJjcLsC2FrLwdRRUa+0Jd6UqAcjhxXFKhwvNjC5bE5UR3y3iUIzwpoNJAcLkWWPTsqASjUEkTbmoPODREAhvpGop5qFO8HdOP1EKHkVno/OadzQk1NOu1uoxXiLCgg2/CRMdw1ugEjXmMi583vyd2jJRzInVQv1Zg9Wuw/ByDAefORD6PXJ1flZyH13UDfY7j9X0If2u/WZqWnZ3YUCPnkxWGxYDJ12u0g6aCu3f/9BfPeZZ2WHemd+Ti5YNBYU/3aGVNy5cwfxRBiDQQ8f/sVHsbm1gpu3rqA7aOLhhx9GpdqGzerFH3/6c+h1yPojqWUE4aBPvHLX1jZx9t6H0Otyx2lHb6Bi7m4ax46dk4JuNjNgwyUTurjn7ND4uR7stum9zEPVIhMGtbd8wcjUZ/HkheTN4kHP9QElQOze+EJyQhcvePqh04mpZzDlDfkaWa5GAd519+GvvMmEc7kP4441mRwSFjdNagxnOsak8iHi9MNKwH/viya+t0OsY+9lU/rwqx0Majks3HgXJw9OIeFTsXcyienJUfj8LriDfkRSCdxZX8XzP/wBNMsAZqcV+WIW0ckAhg4HEBl3o9OriGcxfz4LrxV8KNd68HiSyJUMeUSzm8fF6y+h3kkjnnLCZGvD5h8IjD8Wm0Uh10TIPQZrL4Arby3hC597E9/+4v/A9595Dd9/5ofIrJfgtPmhWl0gQV1IhZa+7LcGuoZKvYZiqYQTp07g7LkzePGH3xcdPTXD1Fpy70bPZcLvYk9D3bPFiX/9L/8N/tt//6yBEEXC0hT4qLEmOtLr4eTxE6I1PnPPSbz68iv4iz/9Dn77tz+C+fkl3LixgIA/ImQU7hq9HsNTm7tNecEZS2hEwRkwF6f2nQ5ZUTmxkLnL3HFVVAS810KKIeQvFscGUdKA0MxyuPE54v7c8DUwXmT+TEzQIil0ZCIKu7MLh3eAI0cmMDIWkf3r2vIqHNYA3njlAqwmn+QULCxuIpcrin80WbSPf/Rx3LhxAy+//KoQeFjQpUnVNCno5IFwQuezSvi9WCxjwINaCjpb3B0LSroJ0rDDpWJxYR77ZmZRYgZ4z4KHHngMf/DJT6Pb0USKxx06We6MSKYHv8jWWNAtPbxz+Q18/wfPYiu9hmqxgLArBIfZhmvvXoFWNmHEM4U9qXHogw7zGHHh/CVJB6TjVV1rSHxv31nDgbMjCAw7sLQ5L+RBrzcmlrfJcFgmo0w+R0W/RAXXGpx4LOg0+jBrVgR8YcQCESzOz4kN6IGDMzJM8MBNJQ30rdNuY21tRVjOlD7xlpdrZUE46rU2CtkyGrUOWpU+tjfy8rklczwaQK1egmZSUK3XhcMxNjWFe06dkqAgngUkhDLCk0oLFnT5hzwbhWoKDiBbYoYTiQYRi4XEeKaUywnEOpRMyZRHGHjv7CySQ8NyFuVLRYGY87kaMttZZItpdKk+sfWg2buweVU4mWLncYmXApu1fs8kHICAJwKrxYlavilxqSTHEW6vkwHfU+B3eqF3NTSKVDnQu0EX9j3fJ559NJfi5EwdesVaQigZhBU2ZJbSKG6W4IQDAYcf6kBBwOWRZjbo98h5SOknbXa7WhfXli6hE6rC7LcgGOI0HhZlztzyTVgdHcwe3IdIJIa1lW20qyoGPbsgJYSh9+6dwMyhPci2MlhOr6JV4+pUkUwBcjWa9Ypkh2PQw8MP3SsoMB0lOTmTMErIfXlhHVrDjHq5KwWdsHunzfeRHBqfTO1cOXCQ4zpUmpoBzcIUqXUc9NxOjzDQeV0Isc/fmZf7yemde3IJSoIRec1pnLJkiRfeWe34GPxkMs4UfpCgt3sucKgzhgMD8eX7TetX3gd+kGNlVcnNoomYilqrD9XhRzg2goc/8GFZQWsMZ/kpUtz/T0EfPRzU6YRTzBcELuLDGvT5RCLEHya9uWXouJ1utDtd1BpNbGW2ZSKhjeb0zDgy2Q0hgzF9y64qeODBc1hdv4PllXlJzDlz7l5UKi28/e5VvPLyJbRbFmgDpxhqMDP84sWLmN13WApRMJDA6vI2QuERXLu2hOmZI/D4YlDMLpk4GejS0yEWiIR4eWErxcJ7/vONWkUmdsLBzIGWXZFiEJ64XyU7mTeQmkVefNl5kxhNCFgsTo1f5RA36Wg2jPAWHvjs+Ei2mJycEmkTOy/aBMbjMWFOEnolM51QvsVMqIuBIzTjIWRL5QB3K8Z+hZC8gg6clg7c9gHSSzfRLG3h0J4UxhIhhH0OTE+MIpqIii0l2F16HLhw8xIcQQdeeuOH0Jxd3P/R0yj3t5AYciCW9BlTuuKFqgyj0VRhUSOGi1Izi55SRKW+jKu33xAm9oEjMyDxiTA9yeGxcAqlQhNBVwrmTgC/81tfxMcefxwB2wj+6+/+GQ7OHEMhX5Yi4mIYDHOVrdw/96S49Pp9KUbT+/bi/gfuk1S1K9evodVpgHaizKd2e6k0oCOSBemNTdx74hzGRsbx1a9/RbgWKs2ANGrIDU3p6ZNnMOj2UM6X8eD9D+D3fuf/xPzNIk6emJDvg7GmDEThvaGCIZ8rSIPVrlO7Su1uXxQOhM4FcdpxAWQjR9Y9xJinLwWS0YiyRhBjir5IIqkn5S62WW8YZDunB7UqFRodxKJx0ZbTa5tETMVKz/w6zGoPUzND2H9gErVGAadP34NGvQ6ryYKnn3wOK8ubmBydhsXqwfzddVTrLQmHIefj//hPv4Orly7iG9/4O0xPJYwIVYdBOvyNj39cns+//p+fN+yYxRbUh16XSWoMlSAxyND+dlpNgdtTyajsc3kd2OS47AFMju/FFz7/FcZHSFgEmwBeH+532VDR9pWugr1BA+cvv4nvvfC0/HybqysE9dFv9bG8sIbtpTz2Jw8i7owhGY6gV2/hzo07yBXysJGvEnHCGrPBGrVg4GkjPhlArZVHJruKWDQs15afi/7zTI3i13e6fZItX6w2EU+OoFoz4NShSBLZ9U0UNjaxb3wSQ9GwoGGjs3vE9ISscl4jvm9sHnVLH9VmDZqiS/JerdpGudCCpW9HcauBzYUshqJxKeiUopWqFZQqZZmkJ6amceyeE4YHQK8rpGD0jEjXhbk5OZwP7T+AsaEUeg0ahWxjq5BGppBGOm9Et8bDMYwNj8FhdiC9moaqWDE2NgKfzws7G+9oQAoKM+OLpTzW0muYW7qF9dwKbH4b/HE/NIsmKwCLnQl0GgrFmnAlIuEE/HQEhB2VTAUOkwOqyYXMWg4rc+twW5zw230o5wpwmM1iTcrmo9ftyrPCJpeFdnjvMLLaBhx+B6r5NtYWttCvAXa4oA7oFKcg6HUj4HOKo123Z3CrYikD/r69fhsVRwVdWw9Wm10UCJw2s/k0fEEnDh05ArvThWKuhuX5TWS3ytB6JnEnJNI2c3AKatiM5c1FFLZzRjHsDSSStJQvCGemVq3i1KkjuPfcKbQ7DUGbaEYjTbTFhVuXFmAZ2Hdihn3S1LZpwjQw7dh8q1K/du1aeWaz+eYum+8SjYVIGDXWJpAYWw6YXAOzBtABjh4EQZ9XfP29Xpdwb3h+2FQFHhJhxTDMIM0KcViIt5LeJDXCIFMzT4IJdgYSyCGPvDib3eC6KGbGPRPltGH2wEkcOnoaJgvNtRzQdPOPyb2kylBlMyDJeiCeGTyriNzJYHrw/RM6u/5WrSoX0EHxvcWCaqUkBxz3lt6AX0T93Le1uz1Uag04nG7Eh6ISdEFyAEMGxGweHTz6yH24efsSVlbncPzEIRw/eQ+y2yX86NV38MrLlzHQnej37PJg0huXE0gqOYZqpQOb4kWl3EY0NolyuYtYfBxub1QS1/oM9rS5QL4mPc5pssKdEPe2bjtXBCra9ZrYrdptRtiH1jOYigQoJMZOM8JEmBZGdjBfNOGKcO+BHxd0Tpy8oezuhJGuGjK9QqEixateM+xeiWwMDaWEOcmHjbm8QrLTOPFw78zCPTBCTLhT4f6QpDs+AEwTNrXhdSvIrM2hnF3FSMSNuM+OmN+J6clxCRUZGRtGOBmH6nPg9YtvwORS8O7VdzHw6Dj16FE0TTkkRq2ID5HB34fJ7IOq8H54oFojaPY6KDc2BAbum3JYWLqCXCmDUDwIp9cJxcZ9egv+QEByvUOeFFymBP77p7+EICZxav8jeOLz30HYk8D6elqIMe4AA3EghYiddYzPUKuF9a0tTE1P4/CRQ6g0qoLcDEw9WGxmePxOuUf0L+YHD+APUp7R7eH5F74njlncX7OS8nMzB/nY4WMoFco4uv8orl++hm888U04rA7RjTIrfO/BfajWa7JSuX17Tjp3wuV2m1v2YlQgCKOdtsg7+yuZ0BltyxhU20B2+7s5x9yV8RryexI9a5uGQYaTGidYTgL0Vxf/brcXKwur0nk73Iyz7KLeLEAztZAaiWBiYhQbmyt45JGHZTfHafuJv/0KXn31MhJRD/yBGNY2i9KBk1jF1K5f/3cfwztvvoW/e+4ZI3bT6ZLnd2HpLj7+iX8vTcln/vIvhLAlQRBOr+hmmbFgtTjA9EFOAJwK6fhmJhYiIR6EIM1IxUfF3e+5774guvTdgk6W70Y6I3AznwWrjWSdBt6++Cqefe5JyQ0gGZHucnp/gLWVTWQXc5j07UHEFkLMF0Sn0sTSnQVUWzV4EyHY4x7YUm40HR307V2ofhOabXrR1xALGl7+g56C0ZFJSfZbWVlHf8Cva4JmtiIYSyBfrhkHaySBRr6EVq6MqeQI4l4iMTrUmAOBCBOvTOLmxecmmghLQd+u5NBTNGTyBZHT9dsKzD03NuYy2FzMY9/EDKIBKhpKMp1li4xEVjE8PiZ2rTTcorETz6d2oyX8nKWFRSkQx48ew0gyCbJ7NjdXMbc+j5X0CrYKWZE5ToyOY+/kflj7VqzdXUO/0UYsEoFVNcmaJxIP4MDsLJxmO65eu4zOoIPYUFQMdm7cvY620kU4FUGlxWZYQbOvoUamPlT4/EQ1fFKkbWyxyPzu21DNt5BdzaNd6Yt8jc2Gx2YTJzvqp0nwIpeEU6z4lI9F4N/jguIwY3M5h1tXFtAo9OA0u6UpcFhtsJj6iEf8cDo4KXbhD3BfHpYzd27zLir2JppKU4yMJL520BOkirA8nd/MFlU4IunNPPKZEvSuAqtiQ9AXRWI0Bmfcimq7KI0xfdTb9QYatTpqxaoMZGwGTp6alYLOaFyiwdFoULgNVpMdty+tSrocV2Ns4IkcS6pk03h/6eNPBzi+N0QUDVmyAYOzyR60B7AoRIyMFQondZ7pbCjYTJP4yOLttNvgchu/Z2PBwYD7eIfdjAG5UT3uzHnGGCZURLINAjR923eCdbgzlywSg3tjtxFRq4tvisXiRkcjbuvGoSOncODoOSiMUtVtsgqiLNXgNPJX/R8u6IcemNRZ3Z2qFasrS1J4mtWqHKZ8YLgf5g/LLrnb60sXXaX7kEWFP+xFq02ZkQVHjxxGLpNGr1fHBz/0IC5cfAP54iYefuR+HDtxHGvrWXzvhR/hpR+ch80eQq9Lxp9DHNV4sZ2qRzKlyfq1qwEEQ6MwmVwIhYckmY07uY5OyuQEAAAgAElEQVSmS0EnDNHtSc6dFHR2ODa69CgatHYbDrsNDBSgaQiJDJxmeCgSuqLfNbs4E50i+HrsFHRx+VGMIm6ktBkPBIuUWMPSx1rTxEaSLzofUn7QLY6xi4EQmcoNlCt5aIwb1TqiFR90qUmUzBwjgY3zEJMIB4r4gENvwedRUcquY3tjHm5LD15VR9hrx9T4EFJDcfgCXoRTYURG43j76ruo9uq4fOsyBs4+Tj10AnDVkBq3ITHskShTxWpM6L2+F1ZLGNVmA8XaBiwOEn/6yBXWsLh6F/VmFeFEAJ6QkVGuMiCiN4DfGUfAPoyXn72MH3zzKj78wL/AhdfuYNAyI5srgW5TitVYJ3An7fN6YbM7DEvDThtj4+Oifc6V8jLVEHK3uxxwex0i1bDajHhIMkM//OhHcP6dd3HtxnXxHefFEUieu3erVdy2+PfuvedefPoP/xiZ9Szi4Tj6YiLjxNDYEDx+H4KBsGi1a9WmaLcpA6EmVWXUq2jSDWb7LjeCK5KBGehbNfgjPtG2SzyseAUw69jIw6ZmlhNNq9FGoVCUwsFktIA3KIX07p0FgX7tLpr+9MXvHhamR3G9oCJfyOLUPSdEM83G+bnvPIOXf3QD0ZAFoUgcteZA+CBkoRPOf+iBB3Hx3fNYWlyU74nfJ5Gy8xcv4CP/9KNS5P/8v/0lAsGgPKvhaFIaF0qTOKGTrCeyGZI+bTw8dbG+JQRD69TpyVncuHYXl85fg43erjsT+m5B54Te/omCfunKm/j2k1+FxTxALp+FVbGLNj+9uY2t+Qx8bT+ijhAivoAcxvTD76GH6HhKrIgzWhFNaxP+YfqAEvKsI+BlElhHYGBdVxCPJcWAY3l5TZ4vhc1SIAqbm3Azw5M6CJJLQGSkVEPc7YdbocmPCZpLQTQVlcmoUirD5bBhdM8IVLcFmVIa7UEXq1sbot22W7ww95yYv7yMzEoR9xw+jqifjV8Jt27dkr/HdRpla5N7pjF78IARANWnoUsJc7dvI7OVFpLtsSNHEeZ+FRruLtzBtTvXpKDnqkXJ254YncTeyX0YNAbyzPbqLOi04mU+wxqcPhtOHDuORrmNV155RYijH/iFh+GNeHD51kVkSlk4/W5UWw106GtBfbREWFuEEEyjGVU1IxEzsrxNXQv0thXtUg+bC2lsLGyiW2vDa3PCZjYyJth8kyRSLtUEnh7ek8TsfZNQnArWF7O4/M5NVLbrcJm98Kpu8aiwmU0Ih71wOS0yqfoCboQjARmWFtNLKFtqqOl1jkLyvFPTV66V4Pa7BakjkstruJ0uIru5jUGf9D0jLtTptcMRNsPqZP57F9vZLOolDmF9IfTRK505CYePHMCx44fQbFVkeIynosZU3DGjtq1DaxlFlAWd8mSRrZXqgvCxcdl1amOzJyoXMBq1hnKxhHqpIdpwyrCJmPBz8KyolStydvGsliGJ7p6DjvzctM7mOx8O+cRYioMwZXcyIZsMaSzXcyzm3MVL3CkHOYXqKhKsmUfP9D/+nRbaPaOg93ggmb0ynR86cg4mhuoMGN/8jyjoY8cj+v33v0/go4sX3hVHqfTWpkzqTIxhsWcGL2FHxgpevHxNplYWRBouTE6NioEFIy2ZuNbvNfDQg+dw/uJrsKo6Tp85jtNnzyCTK+O73/0+nnn2FXhI2BrQMMEocjyA/O4Q/L4Ibt1cRiiQhNeXQrdtRmpoEh5/TAp6kzs/lYYPtLOktzgE7hQnMZ5IhEEsZmG98yLTb5fwKckPbBpES941yE684CJPkwtvyMhIYhM4Q+uh2zNgVyE8qSocdqcUhEwmLwWdQSB8OOghzoOabkS1WlUSf3jjLUKmpwtaTaYkPhD8lVM6+zBxb6KBYr8Ln8eOVjWPUnYVFq0Ou6kFn0tBMhbE7P49Ujx9UR+CiRDevPIWcrU8NgsZ6HYNJ+47Dk/UhJFJG+JDLthcilwjxRSHDh/MJsKc1I+mYba34POq6KKKu4uLWFlfgidEHWhQsoMp9SH8ajf74LMMYWuujj///b/DqdmjKG310K5SRqHusF1JPuzRiAzJRAJ9bWCYEpkVuR7c0xXL3J/bZDInAdHhobytCRf3gr22FKpzJ+/D177yden4I3EDRuV/w+tO0hJfrvHRCRQyBTz9zacQ9odQrzSQSgzLhK+bdUzsmRbomRDptas3sb5m2Lby5aQ+e9f1Twrdzr6bv7a0FlSvTQoCGcu873yOJNhhYKAzNIgnTNnr9AXi53Q6NTUjE/3tW3dRKVYFpiURk7tnb8ADb8ABetI1W2WB2gjV0diCfupLCwvi7UAdbLPdg+oIwGq1ywqG+zXq7K9fuyY6Zjpo0aOcrPdLVy7j0JHDGBsbwxe+/CUEQ4YDYiSWEkSCDHq+T4QtpSnt9sRjfWpiFHv3zmBxfgFzc4syoRdyddy4fMdobGXxR1auIhO6Abl3yD+VCf3ajfP44pf+RvwKiNqxcFIHvJ0pYPXmOix5C1LuBGLhkCRQEZEgGW54dgLekQBWa2lUUEViIoZGpwyT3kUqHkKrXBQUodPThNwW9AXEl3pxYRUWuxOBaAot8h0shnMXXdf0Zgc6fQsUKywdTRK0mpYeXD63ICfkW3hdTqRGk3AHmI7Qlik9nd+W3AFVcUFvqbhzZRHZ1SLuOXQCqZ3i9O7FC1hdX0MskUAoEkYiOYTDx44KiZYH9NZmWtZJTAc8cugw9s3sFV8Erd3AtWuXceX2FeSqOTQl0UxBOBhFKjKCdrEFrdmXbHHqr91uBzYyqyg18tKc0djkytXr6OgtnDhzHEdPHoYr6MR2KYvlrWUp6D2SWkXrr6DVGQgRT9YrLgvGJkJCxkNXhVmzwWsNYmMhg4uvXUJmNQO7yQ6f3QW33Q2X6kSz1kJ6MyPo1uTBCUwci8MTdiOXqeDW5TnUthtwKE44zWwELJL3zShns8LGs49wNIB4PIpWu4nl7DJyGgObG/K8cw1nd1pRa9cE9RoeHUE0ERc0NJPOYYNpf7Ljtop8UicfyKPB6uKUq4sigOQ4PruNSlUKLnX9M9MT2DM1hmJlWxwuR0aT8l51W0DEPgGtZciLOZ0zRZNTdqVck6LNc174YE6nTMW7PhTcqdMWt5itwOVwie0zJ3SeGRLIVedwVjTuMZVDPcMbnig033VG7jJLgcZSrDU8Iwytv7FLF28IXYfXZawmZVpXjEhvkuj4c9kddM7UdyZ+t+jOTRafFPQDh84CZpvUvX9UQY/NOiWcZWZyArduXhd2Ngs6oWoaJXC6pZ8w4UJKe159/S1DxO90SUG/7/1nsbR6V8wUioWswDIHD0zhytW3EU8GMbN3Avc/eD+o+Hrm2RfxxBMvwO1mg+BHh65G0MUwYv/sERw7egpPP/W8TOjx2DjqDV3sYIORIXCzUxdrPIcU9G5X4lnQlvAVSqCoP6Y+1CG61nwuK7rRRIxmMi4hPEmB7lE/zP/SSGgjFm8YzJCgYJiPsINq09yAtrY7pDpO6Px3FnTZF3cJ3VslDY1ENH4N7iwLpYIYMIjnORj7yUajD9OgC5NAvx2yycRwhlMUHQJJXkKfoQpFqDplMR04VQ0upwl2B5AajcPFPVeviivz1xHhROK24e7aOg6d3IvkmBdjUyxMdvgClC4xozkAsyUAE7yotxtodln8WqJ7pO1FppjH4so8Gt0CwnE/zDZFrC5pB2rq2+HUI9AqLnz6d78B18COiGsSzXIfNocbjVYDOaYs0Su9o2N8dFxSoUgmoYaY6wfu0/n3mCTk9XvgcKpQnWzEWohRgtKs4ejhI5Jx/IUvfEkkPsFIYIeMZpZrzc6aoQeMpvzm178lMBzdzjLraQwljf2msrN2IT/ivve9H4VCGXduzyOfL0q3bhOzCeNlM4huRoEXWVqnjsR4VCIcCW2zyYBEbhK6NlyiGOAhz0EfqNdoE2lCMplCrVIXrbjD4dlp/Fpi2EH7W8p6HG4S7Lpy8AWDXkTCQXg9LnlOS6WiFMfbt+ZhtjjFBIfX0uV0ipSK7ozC7g8EBObl83Z3cQETeyalwX7ia9+QGFquJ+grwymEvqXNRlfgQx5eDJkhke3+c2eQTCbw5mtvyITOvaNFceHKxRvkGwmSRW3yzxZ0y05Bv3L1HXzurz4Dm80kKyWZr6w25DIF3L28DG/Fg5grJlAsEZ+t/BqcERcmj80gMBbCwKMgW9+GM+DAVnpVVmLD8QjQ6sJqMctzQv1+PBJDo97BwsIyLDYXQomUWGEWajVBWnjomrs6HAMFTuIora54HFS1Ntp0b9PNoEsjeUCUUYYSAQQTQWTKGYktpUEP2dDcFc9fW8bGQhb7p/YhEQnLYT23cFciU+PJpKg+GBbCCTMUicr9XZhbkPVRKBAQkjC9E7ikQ7eB1996DeevnZeUQdVNHgZ3pS74XQGUtypwWp3wE+KOhIVYVWuWML98W9zp4uEJlCpVNLp1ecdnDu7BoeMHoJsHuL1wB3NL83J/TDQ40hW0mn3Um5wEzWDEenTEjhgdIhmz0LJgJDIOU9uKS69fwe0r8xg0dSGeem1ehLwhuU5snMh8Dw75EJ8JIjoSQrPSxu1r86jnG3BbPXCaHVB1o6Cr5BspfC9UDI8lkRyKSfO2mF5EoVdEqVeRlDOVnuluG1qM3nVYkRxKIDk6LFbEbLBZ1GniQvVBvd5Ap9+Gxc3Y0DaPSOFhWU02sSCulKgUqIrPAtVTRCqz2xuwWAeY2TdlcF2aClLeWaDtkAGg3TIyD/gP311jX26T94HnCxFFqnFEN85/dAs217IiPWaDY7iLGvLWPs1lhBDZFrSWHSEHPiudGVXKcFVZ61q4y6PB1I68dbeQ77qLsi6wCZAobrOxSiRCIB4oFhriaMIxMlvd6OsWWKwBo6AfPouBiZHhDG35+QmdaZ48z6hB/6kdemSvXT954hgiobCQM/xer+S8Eloq5HJyuHEiJaTJH/Z7f//38HkDUEkgUk34hY88hq3MhhxQLITUhgRCTqws3cbYRBzheAAPPfwwbHYPnv/ey/j855+C1eqGyxU1DEraXdnTnzl9H04cP4Mvf+mb6LRNGB/dB5PihNXqQ2JoEja7F1WyX+lLabIIFEe4XaAXaKKhJZjC6bxYyCGztSE3+fDBQ++lqFGaMtB2pEkwJGo62WAkrVF3ru7amhoFnf/9rmMcAzl4Uwi5T01NCUOYBX0rnRMNMdcSlKUVyzlUqkU0GzUhkbgJxbKI8x/ZtbQYMSYkHnEg4xFJ4wGTBgVNOJQ2XA4dTjsbggZa3bykDrX6NRQaDfjjdvyzX/1laGYdf/QnT+DA4SSm96cwMeNANGVBJM77QpkFk4mC0NgIdVvQ0RRpGxOpxIClB6S3N7G8cQtWuwa7xyZyOHa4Js0Bez8ItRfC3/zJN7F0vY33HbsPhUwdAxMlhxWUanT1c6BVbSMZT4p3NgmDZupBmSNuMuAlOne5fFx5KHC4qe/uYGJ6XOwUKdEqZsr4/vPfRzgWfg9F4eQvKVNOJ/ZN78OVS5fx4vd/ADuhWKdHnMkIgTNkZ7tYkOhLhrIcPnxE9trfefoZ2aHzw2azCxmS38tuMedKRAyDTF1MHZiQn92mGp4D3OuSkMeCLjs4J3WmfWg9Elz6RpiJyYK1lTVcunQVwQDjOWk3qhiRl/0+HC474omomFgQNvT73RgeSkn+MZPlLNz/WcxYXVnD0uKGPEfs7KltJQmHkwWbaSIYuxa0+WIBqeEhKehf/tpzYNYD42pJJuNUYVW4q+yJ05UcIo2mxH0+8uD92N7O4vaNWxgaGpOdda+j4OWXXofd6hRUix0t4xvp1BUKx9Ch17cN6OoNXLt+Hn/2mT8SfT0Nkrhi4b6ysF3CrbfuwFfzwWPyQHWYUe2UUO6XER4LYuzoJBxRJ7p2oGNqCeeiWauimivAaVbBhHbyFRhm0xv0pdgQmqXTHGWp/kgcPShYz2SEL6Na7NDbPYQcbinq9VxRdtl9m0nUFSTrBb0GWYpufbGhMCb2jcPus0v6H99lMqwza3lcu3ALa3fWMT2xF2G/T9598jAo+QtHI8ae0myVOFWSxwjd3rl5RxrW8dFRHDp0SHK4bcxq0Nr4wUsv4LV335DYVn8kCKtKF0s7PKoXufUi7CZazEYkV4LOhKpbQXp7DRevXkO7SV97JzzkpKg6oGqIpcKIpiJS1M9fuCDfD/146TNAUhzvFRGHHoNuHFWE4l6gq6BXH2AsNoGEbxibS9u4feEOchtlKF3u2lWMxIYxMjQMrW0E/TQHNYwdH5FAHELd1y5dRy1Xhd/uhc/ug01R4bY5d7IyrAiEvZjYM4LEcExY46uZZZQHFZGdZQtpcbZUXVaRyNI1MTGchMNDzwC/LB25Oml3erK6ymZyAjW7AlbUW3VZufg8PnnfiIYxQ4SEOPosjAwnEY74sbqxKL4n+w9MyRnXq5sRUiag9N1CXi6Xq7J+2l2t8XyVcBYWX7sqe3cOfyyqdId02pzIblZgV53vFXTDdIx1wYjUzqa3ZEKnORN36F6vR0iNnAS5lrNR/irsMmP653pvl9luOE/apBFmPeHX5RnE1YWsK8199Ad1Kfhm1QMoNLkK4+iJe7H/0BkhgZsUkuL+EQV94nhAZ4GiNIMxoG5q77xuEfkTDuZOiTtiTjs8eJ588in5M+4MGq06HvmFh2F325DLpsUWr0O4RSUE2cT4ZAJOlxXvu+8+uNx+/OClt/DZz35Vpm2fLy72fXqnh26ri1QihVh0GFev3EGrMUAkOgyPNwqinpN7DsDjDaHa6KE7MOzwehrNKYxDl5KzVqMusDb/2VhfRaVUkG567/S0EOKo1WVBF62ulSx7Dso8wHmY7WgILYYHvEF8MAo6oXoxDDAZUx1JcdPT0wK5s0vezpXg8fqkoLMxoNlOrV6WXQuvRbvFMIUuwC6UHpR9o7BTfiO2pGxQRPPOeA0emE34vSb4vUREK7DaOujqFTR6A8RGbbj3gffhF3/5o8gW8vjYxz+FoN+JI8f3Ys+sE7GUgsSIC1a7gkHfJtGcpNFU23XY7IYevt5uwqZ6oCpBcZZbT9/EdmkDdrcF3oDX0GuavbBpIdi1CF74xtt45mu38fgHH0N6vSg++tQ1ZosZKSboUQFAmdCOHENRDM98q0XIIApDDTzcYxOOdkv86v4De0Vi9NhjH8LLL72KpbtLwtXYNWbYheMJa1OK9torr4vekjtAPqd+D+MMK5J4lK+U4PYxGz6MkZFRIad85zvPIBZN7UgPbcLI5eeWFLKBJkmCfNH8QRdGplPQLVy9UIvOhYPBDZDYYTYEDFWgxrdFtEYXtzx+7dXlVTF7oR8Du3L+vNSwN1tMs+rJOxKJR3ayAkyYGBtCo16Bkza4FiAcCspEcfPmHMqFsiSlEeZnsWDC0/LColjAcpK5fPWqkeGsWuX/f+Odtw3Cn9slPy/XYTYxWrLJjlR0roqBOM3sGcfbb78le+/R0UmoZidqlS6+/9xLIleT0cJEVOqnC7qqKujpDdy4eR6f/pP/Iu6P0uhQDeB0y075+qs3YFozQ2Uin8OEvr0Hkx8ITobgTDhR0Sqo6U1xFqPlZsjnRymdRy1bgt/uFtVHW29K9rjX4ZXGhNwUInFmlbJKOzaz2/Ku6ppJmv/hSEwK+sqdu9IQO4M+8UZ3kyhJBUyH71UXieEoJvaOIjWRRKleRl+MeJpIr+bw9mvvYutuBscOHUc0bLDtqQRhqhltiXmuUDnBVSObl1ang8xmWs4a5mNHGARiUuD2ONDt1PHiD5/Hm+ffknASH21gzWzabPDafChsltGv92SVkorHUG9X4A7YYbIMcO32TVy4OCdOaWMTw7B7VWS219EeNDE0msLQaALLKytCtupT2gPD0pj8ECYcbpfSyLfX4Pap8DmZia7CY/Eh6omjVepj+caaFHalS4hbQ8gZwr6JPfB6mIhXEcQvMpNCciKFRrmKq+cvo5TZht/mg8/uhUMR20PZMTOljByY4bEEhkaTEvtZbBRR7pZQapYlx7w7aMPisKCvUHliQ2QoDqvDCnfAI2gSkdF6s4Xl1XVpjmia4w0yWEgT5IvNqM/hk18rxQqymQzcThUjIymEwj6JIIapg70HpoUh3qmZEMQemPskJLeFw8N7zA/DEVKXREWe6fZd+2kz163kyZAkaEe/YwE0BnTZ5UxgXWMT3aE3ANeG+ZxA5fTA8HicCAR90hxwMCGSYGH9EY8KYzDju7hrGS7Nw07IFFe4PPtoeS3JmxYOkLrIjcm9YkGnJFvdLegHT0MbWMR35ScLuuznFYPn9f85oR97aFziU7ezadkB85OPjgzJRRgbppi/gEQ8LvsJ/sBPPvk0otGYyLa2CxnMHp7BzIEZpDc3YaKrUZXeuQMkUkFM7hkSveiJe+6B0+XDy6++g7/8iycwGPy4oLusZM3qKDFVqmsSwwATVEBn+k4ctfoAM7NHEQjGUanTJ5vDjBUa3cB4sQi7KhCdL9tW7jPWl5dk18Vphi8fO6XG/0vZewBZll7nYd979757X865+3UOMz1xd9LmRSRBAwwQCREWTRaLdJVtlCSaoWgVQclk0aJISSZNiiBACSIAApSBJRaACewuFhux2Nk4O2kn9XROr1+/nMN94bq+c3tAmJYtYVBTu4uZ6Xl9w3/O+c4XOhYEQxcqTn88BPhnuUPnxCb79B8o6D2jK7CN2GuyWzPp+WugWm1KZGq3w12ITYh8Lo8VwUoYhdOl5QjXw2jYwfKdm7BLoTZkf2gbduU6cY8u0jiVFoID6CRp0Z3LqCMUUhCNKbCpDXiCAxSqBYQSwAd+7DEsnlpCJB5BqV7HH/3Rf8D2ehfnL5zGkWMexDM2ZGa80N2c0BX41Ag66KPWodmGUFFQlYIehMc+hrbZRr21jTsrV2F3Ar6AW6YkJnK5EIE2iOLt51fwp79/ER//yUexv11BNJ5ELBHH+s6GWAGnE1MSu3nvJSLDV6IZNQbWdOCkHtqry0sUipHkZcPJ+07g7p07+PCHP4wv/OVfodsxxHaR11e4Dv2RWMcSgv7Kl/8Gu9vbcs+ikRiajYb8Xdx5kX188sx9koV84/pNTExNY3tjF7vZfTg1F3rGQNjj1CZzW0wolaqKerMmO+3J2XEEkkyRokUmzW/IBlYsWQplhQxnaPDFVgURYDAELWg5yR5kC9K48EWu1hpiqkMDEU7vnPYY2EJyH6VKZLEuHZkT5zavS0O5wtAXm6BKzM2m9ISQMDkrjz32GMKBMJ566ilL1lRvYGNrS57lfLmIhx59BEa/j82dXTFzogSTkLTT4YLPGxJzDslHDwQxPZNBv9sSTfvCLMNeVAR9URhdG557+iVpPtwsYHwaR4p8XzTroQ88CXXGsIMr117D7//h74j9JgsYiYrcNZJYde3l62jcbEAzVKhBTYp4YNIHX8aPCmq4s3sb/mQAyXQcAbcP6XgKxa197K3vYiY1LTLXZo8HWhN+rx/p9IRcYzbJ9XYPdl3H1h5T0ChnGsI+tGFpZg4+hxM3L12R++/weOD2+hFycZ9pPzyIgWQmjvQU98Me5Eo5KA4LWSAi9MqLF5HfLuB9j70fmXRGPA7o5MYJnc2Yw02EZUxWaQyKEQ6GMZAVCOVWPBdqlQr8Pje6nSpeufgSLr37Dl2u4PFyBTOCbeiATw+gU+qifFDG8SNLyIylBWq3a5zk/Vjd3kQ2V4GPz+I0vdAVbO1voNooIxIPSBNkkX57oqXHyI54bBzhQFQGi9XNuyi1c7K3npyYQNAdQqfegzrQYTRMZFcOUM214bb70GsOONWIvHA8mRC5lep1oGTvY2pxBkangxtvX0Jpfx8+lfGpLmgjBf3eSLw2hGqhmMLOn5gdQzDqA9QhCq0S2sOOTNkMzXG4HeiOWrBriqyymLyoeSgjtIkRVblWFf5ONpeD5lLh8Wrwez2wkR/QMmTPH/Qxb7yOjfV1GF0mDE4hkQxje2dVSL/HTx+VZrVXA6LK0e8XdD4PROMEMTvkQvH8tiZyXWyeSUajV4qkIg5s8Dgj6LY4tVtulq1mR8K8KqWSDHaKnQML/U2Yxua2bGN/oKCb3a6sTlkLLItX7vEt6RrVOvwcfRneWGNoI97DyMbJ3SET/2DYlAGDaXVUMDicEZw6/QCWjl8Qkhzl2lYmhcVy/y8W9PMfnBPr1waF/C0rS/bkqePystCWmNMN9wn0QidBZHN9CxUalXA3SVmME2JRSkZuIOBBtZoXudr0VBI/+/GfQja/i4Uj8wiFknjqmRfxmU9/GYrKnUUUmurBoEmWdxDVclXg7GgkhVKpgXRqRnzdKzXCZTacOH0BTk8Q2f0SVN0Lh+YSQhwno2q1IrtAwiK7OztigJFOJjE7PSkwjxROkkq4QaGmj7AK1+fUg4sNqAWvcE/EH2I2I1at9O11yj8pW+OLnM3mxX6TBw/ho1qtBX8gaE1LwoymKc0QCmEVDFGrFXDrxmV0acGpkfVog+cwtIU3fEAJw2GSk1PjnrII1dHB7EIIil5Db1SE6gU+8KElnH/4fpQbFfGZpv3tn/zRF/D2q3U8+OApzC06kZqyIzWuwxNQBFHhJ+DhzxQqUyFRj8CkD3YEMTL94hzVGxRQqu9hfWdFInfHJ8ZgYxBOy4GkZw43X9/Bv/ndZ7E0ncTpYxfQ6zNNLy67vbfffhtLi6dFckQpI68rrxd/irf1qC+2qnx4o9Ewas0KTp8+jlwxi/tOnhSC9TPPPCtTgK65hD3MYsRizGAgsoqff+4FtFstQUC452KxlI7b6ZTf+9DjDyMQDIu07faduygVSuKMxwLNpDXuotlcEMKm+QdRp1giKpNWJBnBwN6F5rJJBCPfQTaCvIec9GgGMiIRk00nezravzLvulxFrWxluNcadSushqQXkZSwIRiKHrfX72JiMoM4vcGjQWH+kxjJQgnjakYAACAASURBVPbic8/LZ5sam8TmxoZM/fxCn/zkJ5Hd3ZdceCJBLabRkeNhV1Ft1jG/eBSPPPYo1jY38Morr4jFJX2ruYNMJTNS0PnuMmaWe+2N1WUhJFaKZSEjMeQjGh7Dt7/5vHxOkjf/rqDnpaBLmqKuCClubf0WnvjaX2Nt46a4YjHLnnya/YMCCncLqF4pC8LmDnsQnYshfSKDjrON23u3MHAO0OzVxX751NJJNEs1XL14BelICudOn4fRa2Ere1emp353CL83IBK2/sDEzn5epFo7hOCl6R2JWcpsZhIhpwe5jW05OB2eQyOheldS1FRB3Ebw+DXEx6KwuYDdgy2RU9HCul3v4an/62m4bG48fOERpOIpfPell7G9u4OxTEYsXwkRc4dOnwuiM4TcPR4vJscz4gHOCY7S01DIj/X1W/juq89jeX0FOomfEtKhwj50wDZQ0S334BipWJqnGY4D2cI2So0CWv2asNg9Xit2l+uoQISrKgOVRhH9IR0cXQLT89moV5sy/UWCCbh1LyrlOnL5Ijpc4SmMIh5AVRSkY2lEfHFU9hvYWN5Hs9gHuopkpdsM7nt7Mm1mCOszinZqEkPC160a1pdvIbu6Kg0TLX7p795rchg5hJFNQ877eCqIqbkxScdb3VtDy2BBsgtXhrW/2i6jTSWMbsex00sIJSKwaYoU82zhAJs7m/LesDAGQx4hizL5j8lwNBKi1mR3axe3b90SEt+5s8eFQFapH8Cu9iVWdeHoHIy6AmcnA21IY6G+rPx4Rt87H0S5RBKs00re5HtnTcYWZE7UI+RPiRUwJ3w2TtVqTWRrXFkJGuUiQjuUsDKu0Lw+kqN7ApMzGrtdYS6AFefN96Z7GOjC5i8QCVhEOTslbTQWY17DEDbVyg/pD9oSQMOGwYSORrsPty+Js2cfwfziGYlE5gNspzRC6tY9JJlOdNSv97CztyvDkASscXp/70+dMmnoUSjkhb3M/RulMnyQivmCfHO0sYtG40LBLxWq8sFJVGIx6gyaYpIQj0cRDhE2GGJ7k7F4Gn7pl38ea+u3Mbswj0g0jZdffgOf/vRfQ9PCGI5cGBl2iV6kLSXjDIvFKgL+MIqFOtKpafh8EZQrbTTaQ8wunIA/lES3awoxy4QmByiLuujfhwPRLfIzM1IynUog6GPaj+WlO6DMjRWLhvwKvchZTO8lrFmFnJIq2cGRuXgoW+NkaMXFWsxrkuIIe/ICt7kTMqwoWUJKVldodWFkUXEiczntKOR20G5V0aoX0W2VZc/vUAibGBZMxe6VTQOtMtFBPOnEhYdnEUoMEYgPMFJKmJwLI5EJ4aCUF6KOonnx5S89h6ee2MPZM0tY5IQ+DiTGVIRibng97PhMSabi5xjZurI2UMh8RwimGRE/drvaRqmyi7WdFRjDrhC6Rn0F6OhI+udw9ZV1/MUfv4r58TjuO/6A7PvC0RhuLL8r7Nx0PCN2jfSp5g9yLlhs+UNyhDVFigMLOqNFxzNJWdU8+vBDEqDzyiuvCoSbGZ+U1Cy+CEfmF0VGtL66IQQevqT3DII4SXEvxumVO2snd5KHueFUHFgQNNPdrHxzksruvdgs2HR/IskzlU7A7XNiYDcwlPAcK1TBCjuhsx8XNTaZCjlx0UKWDQgnajJoOy2aBpEjQKXFoVc2daJiHzsSpjgVFpzykqkYMmPjEupBbsV7Hn8U333xJezt7II5XuViRSZ2ft5f/9XfkMn7U5/6tDQ1/LsIBwdCYTQ6LYHfzp4/J88b5U487K0QEgMed0AOQ36ueCQqiFPxICsFvVauQlF0uDSfFPSnvvHsISOXaNG9CT2PWPgHCzr38Nv4xje/gkptn9QVaVL4nG9s72Dn+jZ6d7swWyYCU2G40z70/AaKgxL6zh6Wzh4Tt0iX5sBEKgP7wIa99T34dR+mJ2atpLpuUQ5aJmbRVjcaTUJn49buibf1ZnYfI+5C+Dx1+phKjyPmD6KeL8Ht9sDlDQqi12YKWbkBzUZJlAMaod6wC9VOSWR0DpciDVIuW8Dz33kRU8lJfORDP45CroAXX3wRe/v7OHpsCcdOHBffDTpRUoJJzwEWdBLd+MyReMfmkH4S3IdfuvQKlldvolgrwen2ioc8Y3xhqOi3h6gfNKGZGpbIitdU5Mq7orvumi34IwFobp8Vk0wzLJ30IDbghmi6iWzdi9Rt1jti/0qERVV0NGptlEs1NJt9IRUy7Y3nFP0R/M4g2o0Ryvsd5HcaIusa9egyR4VNFyqGCPmdcMdCmLz/vKwtvLoN+5t3cffqJQwbTcS9Adn923o8q9ig26TJoPQwEPNgYjqJWDqC3dI+SlxpDPtCRmRBbxkd2aNzWqcNdDgeFBOncrOGXOkAm3s7olWX4mqH6PMZbWsOLNMZXXFJU7t69668h2PjdFqso9uvwxfQsHB0CidOHIUy8qKX9UIdUqFiOTySyMYmVzwanE4pwPfst3m+W5MxuVmKIB7DnkPImFxhUTXCgs5BgQ0SYXnWFP5eOsvRQIyxqYNBV0i99KroNTpgC8KmnsWcn4H+KBySaaQl8LtCNHYo5wwjVbnOGoER2zwzu5ZMduRAo2nA40/hwoPvwdLSBYyYKjekd8APUdAf+NCcyW+8UCpIx0TJUa6Qw6nTJ3Dj2jUhT1Bb5/P4ZaJgJ80u1eN0o93roNYuSx7sxMQ4QgEPkqkIVlZuoj+o49d+45/grbdfxcnTJzExOY/XXr+MP/hXn4JdCYixzNCwiXtWKBCWgksmpM8dQL5QQ2Z8Bm5PGLlcBcVKG6HwOMKxFIKhlLwErRb3NPwMVt44ZQYHuaxA75l0Col4XCwG+Vl5IPfFho+YhVXQ77ESCZXSeMOSFViF/V5B58Eo+nWDjFyLFHdwUMKpU6ekoDMJiQxUSm9448Qnnnv0dlOgf/oGh0I0XqEzXAulgz3s7Kxg2GOOtV00/IqDZC3L9EbRrRjK9KQP7/3Rk0hPq5g54obpLMFUa3C4hmgZbUl4Uh0evPHqBj71B1dw7OgMjp30I5IeIZZSMD4RFliUTJM+uhihiyE64neuwA8FEcCMy1pDtw9RaWWxvruKaqssjne2IU9uJwJqGiuX83jiC68hqPsxP3UCgVBMQiyW125jZ2cPbs2DbseS97EzZnGWjlMsDw0xcKFzHndgOkN0SNNzO/CRD/8YXnzpJdwQstYEIqGohCTMTc/Ks/a3f/stcZIjyU1QE7tl58v9PVdEJIQR4djY2pAdJyVzZLiLQRBHWnCXb8neuP/jhM+mMzMxJs84PyMbmHavKRp8PjfiuXzPk/lQR0pMg3s5xo6ORjbsbe0LDM7CycPD43OJvzWLN19ShQeFMpL9IOUt/MG/K5lICNGH0P2v/MqvYPn2Mp7522/B63ShJo0s36EJ/Oo//VWsrKzg9//lv8b45IS40nF/PpaZQKffw41bdzA5PSVSve9dfFUc7NhsN6pN8bEm0sD7QMkfJ4Jeu/H9gk7tLyf0cDD1AwWdToaM+VWQ3csjHk59f0I3Rk202mV86+knpSHkKmd7bxvNVkskbtnbuyi8cwBtpCM0E0VXN5DtF9HTu4hMRnD+4bMS1sRgE93GWE837CM+g4okv5GxXCxvwxx1hXFPMrFTdSEUScC0q8iWStjKHggHhiQ1ev9nEimMxRJimhLwBqw9o01Hp9xCj1bHLkrYdGsaUkbwxz3ojDrCIo/HY0LIunbpOjKJCTz60CMyCb7wwgvIF4s4c+4szl04j2AkLM16qVoRAy02lPwQXLEweYzPGIv6cNDGq69+R/zlxUPfSbki4GDWQU9Bs9RCZa8K3e4E7bVZwKgCaA5qGCg98T9QHLT8pCFVHZ1+EzZ1KHwWytucHodwS1hgWvWuSEpdDlqxKug0emg1qY+m33hYMuxrtYqklXHd1u/oaDftqOeZmcD0NYfYFY8GbQzNFlMeMHI6MH76DNJTEzgyk0K/cYCrr7+Mg7UV+OwaAjrDmmJwO30Wh4pmamofDg+5AjpcISe28zmUmhUxbWHxVIky9jtCkGMTNXd0AcFEUFjv7X4bpUZF9P4M0+E569Z1+N0eKKYqTZ1b9SLgC8Po9GQVwkab3g7Fwh5Up4lEyo/J6TSOnZiD1xFFZUMBugyMsjIY+E5S0szmmDwW6xy0jFi4d+Y9EA91mpMZlHvahShNiSqRFzFpokcGQV3TRCGfk3VqIhaRTHbK1Uh+JqLNlZlK1I78jqEpazb+WaLGlMpRfsvziqsKS041EDURzwOeD32jJc8+0Uyjr6DR7MEXGMODj7wfJ048KCQ5g0OvwoAWa0Ln6pBn6v/nhD5/LmTSqJ5MYRII0pm0/IFUKonXXntNulMxlbcpGFGqBUWYxg47Y1YbaHRr4jnOCFW66swvTOHypYvimPXP/8Vv4rnnn8YDDz+EpWOncemdm/j1X/t9qKobsPkkZIDyCU7oLJjcBTJcg/u5qZlFaJoPe9kStvfyMOFGKJLG5NQR6B6/2CD6yXIdDGQH0aw3UK2UBXaXfZLPLyQJmuNYKVuUfVgXnnC7lTIlWKZcKMvq9e8m9P6AkCuZ7BYZ7j9X0Nviwaug1aXdql0eeoYfEPIkqkEfbTuGCPrc8LkVmIMOVlduYW93TQwJeFjqjpGwJq3QBKajlRFJanjkA0eQmrIhs6gilCR5KAdFH8Dt5UvjgjnSsLVq4F/+1vcwlojg9LkE4mkbInEFU3NxkWkQLTHtBkZoSUFnkbMfFnS7mYYC7nwH6A0a2N1fx9Y+k4lMeDwBjFoOtIo2jGo+PPPkRbSKgMcVh9cbhMPlwkEpJ9MwDxfeQxZOi5nOgq5ZEBNJhzZTIFU+I5FIUPLpJyfHrP35X30OhXxF5FhGZ4j5mTmB27/38vdkn8t8brrQudxWhCitPPnvi0uL4p5nU4BSrSgHLrkeJJZxF8Y1C3WhIlfUmGntFkhKspDJalYgATDcpVcbdWHks8MTGaNM5kQxmVDmgH1kk6LKmFw2hjev3TlsPP2S7MWDlygL1ws2ZQibwwSjq7inox+ByFRMU4xl6vUmKoUq3v/eH8HM1Cy+/sSTGLQ7yGfL0vidu/8M/vE//qcij/r1X/tt+P26rE3GM5OIJ1No9Tq4fuOWeKGnU+O4vXxHmuxkMo16hW55kIIuHAOX24rtNToSRMEJnQXdYXfB54niO0+/KIgD7z8ndKugF/8fBX0wbKNWz+ObTz0Bm2MAmzbC9ZvXReVgcB1RMXDn+Zuwj1QEM1HU1TZqSgeuhEfsSyOJACa5HjJHaJaroGdzNEpVgCaIDvehjXoWo34bDmpu+RwZQDw5BlaPO6vraPdJ5OyR5SSSPxrYpBhx2erI5Fivd8V9zOwCEW8U6eiYpIuVKyW5L8fPHhc9eqGah0NXUSqUcff2XWSSGZw6cVqsrXnOcZVD5IPac5/fj47RR73B9Y5lCUryrPAHWHwURayy8wc7MqEzQtjpJnlJLEQQ9sfhGDlRzFZxsFmA2+HB0YVFcaLc2CdEXcVANRCMUi7qFESnYzRR56RLO2ifQ0iIqq4KmsSCzh36iMS4oUOgYg5W9HbXFfr9h6C7FNljsyB1u/REV1Gvq+jVPbCZAdiGboz6IyHqGkZVDK36lGHFYhifHsf5U7Pwa33cufwq1q69A6XTR0B1IeiMIeQNIxaLIxwNwuW3w3T0MLQ1hdC4XSxIQedZ6fN5Lbe4fhdDGki5HBifyiCcCMMVcMJ0mOgODWzv72Bje0tMxbxOEvp8QiLsdfqw9TV4dFrVck1GncMItXoRB7ltBCNuxJM+IdLNzGYQdMfRPXCiW7NQNK67WJi5B+e7z8/Mf/J+SfbgkGe6hZyxrvG9Ngc0DaO75KEjYNeQ+0zETBA7huu4nYiGg2J8xX8fDLvCN+u2u5I9z/Ueiy4JcAJ7K4rlRMlegxC8i6FJNvlz3KdzcGTzT4tys98RkttgoEo4SyiYwYWH3otjxy4Iy304sL72f3VBnzzhMpnlzA/Dgk5m7rETS9jcskhP7HjINubTygvsVPTD/4bodnuDtkxfMzNT0FQ7Fuan8NJ3vy1sxN/65K/jhRe/LRD1/MJRrK3n8Jv/7F8hHp/CwHCg2ejLxMIiwImfUAmJK7RVXThyHLBpKBQaWN/cF7a72xfF9Nwx+IJRVGtteP20Oh3JuoDdEjNruRYIBpiLS0ekitgJkjTl94dgs1O/bplZ2MgCdujyMt2b0FnQefj+4ITOaefeDt0KYsjL9yM7dKMnXtHcUxPm5YROghd3ObyxoSAlgMwyVuHS7YhHvNhcv4NrV96Cy8FGgi9pTQr/CKp0wM1eFZGkikd/5CiSMyb8ySYm5h1oDbPQ3UNxTuPcRyVAveTDH/7z58H8wbMPZJCZdiEcYwJe3Ep6c5jQnPQ8bUlGt3UwcUKPwYFxKDYfbOQhKHbka7u4sXwdzU4NsXAS3bqJtRv7GPMfwxsv3sT+OiEmXb5vkpR63PFxWuF+TZRPDCjRv+/Kd2/1wBeS0CQn/2Qyio3NVZw7fx/uu+8+fOY/fAaq4rTcCD1BTE5MYfnGHXz76WcRDEZEKpnd2xNLWiIfrW4LwXAQkzOTVuKT3USrV5eDmrWYD76sSOhRYEJgL2FCu13yYtNYgqRPTjLNVv3Ql6AvO3Y2fvy9lBPyGSADVr5WeyA7ahqFcE939Z13BQYnqsSDi0XJVPowbWyeehgpLD6GGGAwK4X+CyzqJ48dQTSUQCFXxu0bK/j5f/RLePu1N7G/sYlqsYSJzATe+5734Gd++mO4fv06fvVXPyk5CLQeXTp2QrwFCpUSqvUmGt22ZXYzpBmyTUx1Ok3Cwy4xliHSwOARrt6atTKcjLWt1qHrHknscjtDeO7bL8kKxm63uv4fLOiEEkkeGgxb2Ntfx7ee+Rr6ZhMDs4vL715Bvngg8HLSG8fm6ys42CkgMp1CaCaJnsdE295FqV4Uec6ZE8cQCwRQzh+gXCwilkhJkl6Ftswj6vzZdFDfrsHoDqSgJ+gcp+pYXt8QpjvDhTih97ucwN1IhCLo0h2va6DMKfigjlHHhsWpI1iYWBSSJqctxakgOh5GNB1D39YTJGV1+S6Wb9/FkfmjePDCA7h+9RqWl5clpIYT+sT0lKxNeN0pQZRwH5XyNEva6vf65Izham9nexXvvvs6NN1S3NBBkyEbk5k5eNUQijtlbNzaQsAdECMaIkLreyvWhK52Zcfq83K6Jhmvi0qjgI7REJfBYMQv6A/RpFqtLs0gm1463rGYY8gcCifaTTq00bRJE7235uG06kahCBzkgFqZNsljcNgjMDojseoe9BuwK33YnSb6ugJ/WMfSbAwh1wB7y28jSyJvuwuvTQfaCry6V86E8ckkUpkwnAHAGFVQ69exVylhr3AgQwzhZKK8DGEKMXs8GcHIbiIUD8Ib8kDzuWBz2KSg315ZFpm0rd+XBi0cjMu9p9EO5cxiZytKAlrzVlEs7Egh5ypXd44wM5dB2JeArRWC0bS800kQ5btKDwpO7OJjQXkhc8ipQpF0NENWoizo/L2M6eV6ju+TsNt7fYHqXZou5yW9Izhw+Zje6dUFsmcBZhgYG0cHrFAYIgJUSQiB0rRWbgywIYrr8bvFLbPX4/q4auV7kGlvZ6ogV2bs+nV0DPIyMjj3wOOYX7jfOju4QxdS4n/lhD5x3GkmUklrMgt65XA9euwIXnj5RdnlORQrao8P9KjXF9iM8homZdGcng5jTBhiwAs/4NRkCk89/Q2MT0Twy//9L+DGzSuyR4zFU2i3R/jf//g/4sSJh1EstLC8vCUOQZwcpaAzLlPlrnqIo0un0ZdAhD5WN7Lo9eii40UiPY10ZkZkNtR7do2uwK00aqEJidtJqYUJo01dYhWFg6LsZamvpf5aokQHJDBp8hLzorOgy3TG5C0C1cM+7k3o9yQIbpdHmputrT0cP35c9lj9YR89PoV2m3xu7tk4HbJDZDEgjMq9KVnt/V4T46kItjbu4NJbF8VlyGHrY9grS5JPl4XEDrT7VcTGXXjPh49hbN4GV7iAzIIDrf4OdM8I0WAcBoNkBipMI41/+zvfwdZ6A/efT2DuSBihqIKxTFC0vW6PApeH7m5t2BzW7tNmEt6KwWGbgMMWhAqVakfUhiUp6Lt7WwJVD1qqFPSkZxE3L+2guEPY0YVed4ROf8DAO0ujT+LGyDLkEcMhp1MeakvPSbneQAINWCBisZBk1X/wg++XKfmJJ76MeJLWvgGcWCLz/S5e/96b0oTR/oZqAprEcI8oEBUGSKZT0vHzkB2CkbFNMbLhNM2VCj+T5alsF5h9IjMlcBvheobn8BBhdy0NiJsvi8WIpfSEiAJJcVbwA1UdLiEFUTqmKS65txurm7JzI4FLtPZcZah9QOlL0YOd0LQJX4j7O7oT9rGyUkc67sQH3v9hRP0p/MVnPo8zpy/g5pV3YdTqEtxz5r6zEjN85v6zePPNN/HJT/4O5hZmBAafmpsV3sjm7jbsDIqhkmN7T3TSbGTFH6lvwu1iA2m54Y2n0uIUVy4QMnSiLXnP1KszRTGE5599GSo1s+hZ8rWRiuxeAYnQmFwHp8aC3kG+uINvfftJlGs5GGhjdWsN27tbsro6OrWI6u083njlbaSOTuHs+x5CyzHEjY3b2NrblEb26MwMpsbT6DUawsehJagr6EeTUcLDJkI+bsD7oA8vFQXUyYfCUWhuP2qtNvbyReyXStBJNhuO4NU9mBwfg5NKF2OEjfUstlZ3UNytYDI2hWNzx8WelmcJ5VKczpkmNlQGQuLd3drB7Zu3kIqN4djSEtZW7srnov6cEzqzy5vdjqCFlFkREuezzOaBP0j+5XNF4x5yYy5ffkWQMLLji2U28g4sTB2V6ZGf6e7VFYR8YRw7chSdflsKehctKJ6R+OY7VK8MBI1ODbVGBZ1+HS6vikQ6JmoW7u2LpRKqZcpgBxgwwIO+/YpTJJO1RkPODVVnpnoA/kgSps2Pvb0htraGaDXo9DYHp5pEt8OgmqpA2Lo2EAjbGdKgOtqIBUzoowoO1i6jkd2Ed2RDwO6E2bIBfQ5KXqTSEUzNJZGc9MPlG6GnGNgoHGBtZ1uY4ZyOmWXOZnv+yLyQofcP9uQ+6H5dvAjIeN8r7OPdOzeQP8iBZTPkC8Hn9gvbvF5sUtUrqACVGlZYUgeFwo6EHrk8NgSCThw5OoVwIAVbywv7iCojjwwYDGJiCmahUJIGPJlMSTPPd0BWd1yLKRY6y/Mit5eXpo2mUUT5+I7zHAv5AzKE0CuBRjKa5H8QhaQEjiQ4esJCVADkUIm9uM4AL0rRDCHFsqgThvcfOuh1Bx00m1UZgiVPwj5Eq1q2AltUJkOSazSFM+cfxfTMSXQ6jODmyvaHKOjJBbs5PTsjEGQwFhIiDiPwrly/Ks5JlGlEw2H58CzofPFqxTK6rS4iYb+43zBGVUTzCpBIhvCNr30bDzw0hcff8xBa7arsEoKhOOx2N/70T7+ABx54P7Z3Krjyzi3oqv79i0gSEgsjL/TJE2fQ6gxQLLawtrnHhFp0DJvEyy0snUTAH5O9eKPVEGid0zkLOg8iMpQblbJ1UzuW41ggGJEXgIxB2RmS4UOZGaGPkQUZ/+CEzoIupCcx81fhZQxjs4nV1U25RrrmFtMU+l4TTmG3zK6QnsvWhGf5yXMFQBJcs1ZCLOQTVuy1y28inUzANJrQbJysINrbIaG3QR2xjBOPfmhBJvTQeB2pKaA93IHbD/EcphWkxkQ1TOPTf3IRL7+wguOn3Th2KoVg2C57JhawcNQNp3cExdEVPbsYH5DlbobgAAt6GLqNWc2cLLvYLWzj3RtXRJLotofQr6lo5Gy4dWkXtfxIIPdOa4DeaCCGEXyBNVWXqVCMeRwOYauLZIPEQurtScChRaJtBH+A0PkQP/XRj+Dy5Uu4+PqryEzOIpOZFOvOZ595FvlsEeFgBK1GBzOTLGg5uH00wulCcaqyP3b5qQ3uCgJBNnMgHJADnHAj7xVfbr6UfJEZp0oLR1rykttAPah4KWvWvp8TFW89yTd8ySQelfv/QytHduBMmKuU6lLYjTbhdIgencZKI3tPCjoRkD6akn2eygSxeGwak1Npefaoi2/X+viZn/45nDp6AV994pu4dvk28rs5qCTfDId48MGH8dGPflRiTl9//Q385v/y25hfnEWpWIPb78OJU/djY2dLJvSBzcTNG8uyduCOkYQeyn4IHdarDZnq5qZnsHz3pkzoslJrtuH3h6WgO7UAXvjOd0WO9F8q6Fydff2bX8adletCIGQSGyWL1XodZ4/dD2OnhReeewmhTAonH72AvkdBtpjDzt42+p0WNNNEJhGDy+EQrgLJUaZTQYs4k70Hvz5AMhKAU3HCaPWkoBNpcXmZMRDB6+9cQa5cgsdnoS00Ozm5dBSTqQy8Li82VvawubKN21fuwmwB85kljKUmpLF0uDWUWyW4Q04hxnkDLpSKFVy7elUaWfJsjG5HBgJqzlnQaVXaoUFQ33KipIGWxI52OVXRHyIg95Qa5HI5hyvvvCxcgMHQFF+C4cCOTHoGAT2Cyn4d23d2EfaFpTllVvva3h2YXJ2FdCTSKfQ6NpQqVVQqRWlOhwrtgBVEk2FEkxEZRvL5gjwHNLPiZE40he5mzHhgcej2W+LOZqeBii+CvunHQU7FblbFqD8Jt+sINCWFbo9xr13ARk4QybZN+MNMDDMQ948wau9i984b6OV3EVZVBOweuMHmvi+ENa/XidREAGMzIUSTLqh+Bw46TewW8tIU8XzsMcxKtcnqdnp2Sgh/Ot3znHZ4GT8a8YtShy54tDX2qg7otBO2MVirj3qJTR0Q9EUQDUXEjY8M90J+B22jCt01QHIsjKNLM9BVL4Y1J9yOkHgYMDKV0an0x+DKzvKJ8MouXXxCDomDLGYcOviTaT+dtQAAIABJREFU612itmwEOLDxTBP9ut8vgyxJsvx+6CBJYyg2AySRE/Xi82A3qTvnUGCpW+RZGXLNORRbav5/dI1UGXbETHWjZa3oaCxGjkujLjkqqubDCA4JJbtw4fHvF3Q6xf39gq4qtGruC3fo/8VyD07BPE4d+UFObsJj73kUz734nEAFDIY/d+as7A8IqxqdrtD5t9Y30azUkEwl4HZrCEf8aHDSUEwp8n/zle/iQx+alWhVr0+TbOtYIg273Yvf/b0/xrlz70F2v4Yb765Ix004iROtTHlOjxT1U/c9IAlJ65s5rG/sQ9MCqDXIKjdx8vRZpJLjoi2v1LkzYiCLJr659wgDtH0li5jTH/dgnM55gDtdjO/kbsIm3RO7KppOsPCQiSgOQLwxhwWdF56fze8LyC5reXkFi4tH5euR/CA3mfC5OM/R71iFgzGdNiuejwdGKhFHt85sZgfWV27g1ruXkEnFUavk4FJMYeUzBc7mtKPH8IpxDQ+/fwaRjIGxhREi4wP0zCy8fhK9vOj0DDmUNTODr37pFr76lctYOKri5OkpBMM6onE32kYNyXE/NA99uXvQXYZorBX4oIzC0MwxqDYe8G5U61W4fKrAfW+8dRGb6ztI+DNIhWZw9eI63nltBZUcM5FT6Hb4oKoIhgMSk+lx+sW9mA+3yIhUXaZvksvEwxj06g6J/S3JJYTQPvaxf4Anv/Y3uHv3ruyHWcyeeeoZXL98UzrqXrsvjQKzrCUcR9eEGe/0aJhbmJMGkU2n7naIwUWQ8hCjj2ar830jJPqDM3b26tWryOdzUtAZvuI+hN6tDGMFGhONDid62r+ySLBIMju8Uqkh7A/JlLx2d10KJ7Xe/GwkVTp0B+BgQe/RqxADWxO+ELB0OoNH33s/Ti0tCCHrG08+hUq+g8cf/jBiwUlce2cZf/Hnn8N4LIVhqyfv0unTp/ELP//zOHXyPrz11lv4H/6n/1nytT0BP4yRiY/9o49jL7uPd2/dlEb0nUtXhBfA6aFargkfhU5i9WpLZJWLc/N44cVnxWrYpbOgU/oXJq1K5KKc0GkIRKtmy2BGkUSsWDglu2pmOXBCr7YO8MSTf4VX33gBI6Uv13oru4l8sYQLp89Dq6p47dU3AZ+GyFQavmQYsfEE9vezuHntKtrVOqJ+P6IhS/IzsJuo99voKsxiH6GW28DxxWnx6DcNK7u72WgJ8XV6bh5vXL2G/WIRupsNdVuY7vedOIkTC8eQiCZRr5DJXcClV69gZ2UPk4kZHFs4aU1r/R7Wd1cwNjMOX9gNX9iHzZ01vPraa2IzOjs9LQc4SYh8x+87cz8yk1PyHPMh5rts2QZT9UDbTwd8PGMUu6wwyuUsblx7Q1z0OCiwONB+NxpKwusIoZqrSbxp0B3E7MwMyo0y1nZXYHeZCCT8SI2Nod+xDH2KlZxIwlSXHXZtJDHDfMf4DuRyeXHmowKKKy+7jSTPIMLRgJjQtHo1Mazhit2muTFACLWGH5VKCEZvEg5tAXZ7Gj1DlfcQCuVrTWBQBpQW0hkdc5OUqm5h/dpraO7vIGJ3ww8HXEMFw05PTH04oXpDbkTH/IinvNAjOnTmyfc7GB0WMxbpg4N9gaX5+ZPkUDhV4ZYECMOno2gbHaxtr8sgZtTa8Dm98HtD0G0usaCt5KtyBpA/k4onZPVUKmdRaebF1TI9FZcder8zwrCqwqOFpZh7vT65XlQoUMaaL5Tkc0W5/w+HLR5OnfJsy02OJEE6zNEHxTKFUaWW8JngQMCCfk+C2zd6klnCGkEnSFHdwCaqAxnkDq1iOwY9OUaydtDcGnr9jlUfbAOhKFPBwJ/Wrr8KfTgUh0hVY+yxC/HUDB566AOYneOETjIfuTzEMSwDNP6d/78FfeKUzyT0KB0tSRhTE4jGI8JO5Z5gcWEO+7s70DVVvHUJTe5sbcHvJet3hCNHFiyP8+w+UkzYyudw8bsr+PjPnsdw0MLxE4tiAzh/5LjYv/6Pn/hN6HoQP/0zv4Cnv/kdjHojgTEnpzKWIUefu18nfumXP4HLl+9gZ6uI7Z2SkOBUxS0XnS9WJjOG6flFrG4WxL2MxYJJS5wKaf1Ku8tmvSodLm8Su5xIJCqadxHqD+1QVAeTsEXnK3AMpQX3MtFpyM+400MtI/VJLFpM9Eqlxr5vOKOxMyMBCtSTO6DSYIb7viFlJEOkEynkcweIBkgk7OP6lTdQyK4LSY67QyYa8e+hyxR3WvVOAbEpC3IPJDtITPWh+eku1YcvQMmDJggDdysOM4XLF8v4g997GpEo8L73nYbbp8EbUqD5+tACXbhjPbh8LKaWC5o28otpjD6KAEMvPHoM9X4LmsOGfCkrrlnPPf083vPQBxFyj+HNV25jd6OKdy9vwxCmrIpGk2Y6ZI9Ckp+ENOiwIgh1jeTGrigM7sX8MUOZCXi8N8ePHhE98F9+7rPCjH/0PY/j+rUb2FzbFBmdBX9ZGeRc1fDBJ6uU8jQ6Z0lymI39L/XhtFGkF4Fd1AyETadmKHf0YXN7Gzdu3USz0xb0iDtOka/YrfhCzl/iqKY6hZdAMxsmniUjCXGpymVz8Li8okM/yBUFxuNhzX0ZPQn4DFFHanP0oOg8gD3I17YQHXPgI//gQcwc8WJgq4thkEeP4M//5AmcP/GjWJq9gO+98CYuvnwRtoEC+1CT4Bnq4k+fOCkWzNncPq7cuA72+YmpDILxiPw7d62UTa2trYmig7povm/lUhVGd4RKuYlEJCWT+t3lZfjcLnGm4w+nrosaYWTY4HL6ceWtGxQzyhRK3Iark2z2ANFgTHKz6ZUwNNvIl3fw9W/+NV54+Sk0jSomZiegezXcXV2TMJD3nv4RvHnxHeTqefgTfjiDOo4cX4TmcuKZbz2FRrEuEqtz950X7km2XEC13SDtA9m9daBfhc9px2RqDCGfF80qzUG4Xw4jEI1gdTeLO3fXMLSpEt7UY6a75sHS/DFkEhl4NS/a1Q627m5j7c4WjPoQ0QAltkxq66NULQHaCOcfPYdIOoiX334JO/sbYrVK1CcRpnlPUzwaJienRXHBA7TVagtkS5WFeB7UuHNtSRPl93tFasipcXX5qsT+0p+BsaTVSgsaXJhKTcNo9LB1Z0MQJzrFNdoN7OR30CGz2e0Q34VBvY+trS0U6nnoARWq1w7Tzned3u9JuJ20Jy1hf+/AsvZ16HB6vaJRd7icCESD4g3fbBXRbDclwQ9KFLdX2ugMJtAbzEDRFqBqGYxMF/o9ujs2AFsTUA3QnSUSM5FKNaDbyyhtruJgdRNqzY6E7oHP3kPYpcLBPHQqcTQnouMJjM+m4Ev5UFeb6Nr7Vm5GKiUSr93dbUHCcrmssO9nF+fgDbpRaVTh9DqRzKSFwLd8ZxWVfB3JcBqTYxNQhwqKe0U0S01UC0xny8ozwxWBTTPh8NhhagOMVCKEOoLeMMrrDaTDGYRCke+bHvkDbGR6UtAlfljnnpvIr8WCJ5LAc4VIbm5nT957oi48vzhU0nCJ95qSaP5/lLnx/eYZxzNMLMQlFluBra+I9NSC8Fk/2HUxn4C8IWaeOGCMSCJkjeij0W2hWD5ApVbF0OjBZdoQC8agaV40WoxV9eNj//AXEYlnRMrm0A5DzIgsEyjoD6SJpyMqkced3axYkfNz8jPZps5EJA+dRvn7+X3J9j57/gy8Xrc4XDFjmAlZfNmoJx72DGxtbUioCg/OiakpIRNsrW8hGgnJr+9srOFHP/A4VtduYWlpEfFUHA8+/Aj28xX84b/9FNLpOaTH5jGenMS3nvwmtje34Av4QdY4GeipzAx+4id+Fm+9dQO7uzXs7ZZRLlMLqovZDbu/ZCyMzPQCjJEbA5N5uPzmFdRrJezsbEtDwovMl48FhxpOQu7s4vhS8GZIKIWdxDjCrH8XnSpd+aG1nsWQJ8xl7WVXV9flwZV8+MFQbiYhXJYImifQjAIOFnmbsMDDgYhlV+p1o1E9wPVLr6HXLiESZAhBHS6GLvxAQa9284hP6FLQ/akuwqkuXMEmAlHAH7S+T05iik2Hw4xh47aB3/sXT0gs62OPnUIgHIQ7aIPib0OPdOCJteEM9kUPz8/qGgXgMoNwj7hG8WGoumHQiMPB/PjaYUF/AcnwBOamTmM8tojdrTq+/sTzuHL5DlqNAdotRpfS8ECTiZhRtiKV8vngOOxy+bDyehExYbcbDYdQrVXwoQ9+QF6ez33uP4r7GeEq7t/yB3Rm4rWEwF+mnSlJHnlQufumnp0adurISW5hs8AXhvIQwue8J+R/VOo13F6+hVKlLMxjeflsIyldQn7kupjPEF9AAD5PQCZSssOp3qDPtdmnkYQffo8fzz/9vOVBzZ3qkBa9lhOUSdWHyRe1JROPx+dGa1BAakbHBz5yCqlpsnQaFo9i4MHnP/MMvMoU7j/yPiy/u45rly6L+ciwp6GcrwvXgtpX2r4SSm1QoqcrCGdSSE9lMFAg8CXVE7Q27tSbYpy0fPuWNI6cvFlQRobF8ifZlMgI4TweQlQPsFky2qYY5Fy7dBs9SQYjD0L6fuxn84gFoxKd7HIytrGJeiuHr37ji3jjne+iVD/A1Pw4BrYRtvZ2AcOBx05+CM1qF8VWAQ6vHd4ovacN7OX2xdLXAZcQARPRlEy/PRL5dAVOP+VgVRzs3IXLMULUH0Qs5Jecg1qNazoX4uNp3N3cwOrWrqzbeO2HPVUY6ieOnELYF4LLzjyBDrLbOeys7Fh5Az0T9oFFZuUek+yL+ePTiE1GsZlfQ6VXQjQdFMVIkBnaNB9SNSnkqp0NM01CSECj34Zf9qPtphXWxLOS0iVGfe7vbWFz8xY8TieabbKnIY0VdeCJYAqlbB7by+uIReJYmJ1Dq9tBtpRDo9+GYRvJM9suNAVBIlHOFdaheOkawUbCLQU95I1gc20XxWzFytrWnbK2IDk0mkzA6fOILzxDPiTtsVqDqiVQqgdQqAZhmIuw6wtw6BMMOEW/1wLIcrfXYVMMmL0uQoEukuNl+JwNNA5yOLibRf9gCP/IhpirD6/DQDRoRYzC4aEOE5GxMOIzUTjidgy0vqgFxDpZsYnPO8/o3ewOarUyUhNpuH26yPMY4EKvi3qribXVTVQKLaSiY5gZmxK/+eJOHq1yA3bGxXa6CPi8MO0m7C5A86gYaWTOGFBcCjwOH4JmGH49KA6NtC4nqsIhjmcRz24WZmtYtbT0LOQk8Fl5CV00ihWJEGajTAteLw3CRkMZBCRpUwh1DtmbM7uCZ5mljBrJZK+ZNJ0ix6Ita2uasxHJoKlTIOxHMhWF4iQD3kSjW8d+8QD7B1nR4RudNkKaW1BAj4sGQ5zG/fjIT/5DIY6rTq+4p1rn6w8WdIvz858t6DPnYiY9o41hTwo6zecnpydk4mXua6mYx/h4EplUEtMzE6Ckjizhdr0m09Ltu8vy4HOq0RU7yoUi2s0aPvDeR7C5sYzZuSn5eg8+/ChK1Rb+19/91/D4YyJDW1o4gbdfuyTuXnKBVPrUqrjvzIOYnz+Jl19+C72ehv1sVaYPvnA8+Cg/CPjdiCbHEE3MyZRNpiDh3fz+PrZ2t4QIRda+wGecvkd0DVIEiqNtqMQtklin62LWYbHbrXi7e0k5Ygd7OKHf8xn/u4LulYLO62EV9JG8aCpJearCLY3A+nRAcuoaPJqG3a27uHX1Lai2LmJRJmJV4WJWt8k/DdidI1S7B7JDf/y/WUIg2YMv2oQ31hXmeyDI1YHFNLdBhzIMoV0J4Hd/+89QyAEPXJhDajwNzWvC5mnCGe3ClzTgDjIsgb5DKvSRBx6E4ByGpKCPFBZmnTgF+vSv7xj43ovfQ3ajjPc99uN48P4PotfW8el/9yV8/clvCxuTU63uckN3ESayWRa6ilWAyRaXHPFDyR9dqXgQToyPoVQu4hd/8RckhvL5Z78NpvzdunXHgp86hpWU1BtYsjPuME1TzED4vAl6NJES2RnVFbzfvL8etwsBoh+6hmq1LIWkQV9/u11kPyzk/VFfGOH8TDKTKhaJT4hz7oAU61QiLXrYaqkGPw1C7FyPrOOtV9+ypnLdJesE7ujkeSJDXBligKZYpLKDt7u6mDsRxoXHJ+FPNKA5u4iFI+h2FDz11Xdw6Xs7eODkB9GuDrGzvg0MVdiGTpQLDSlkrUZTOCAh2hVjAIffjebQQGpqDIpLFxmMz+tGKZfH6p1lyS8QJq4/KAWdqFOvRbc+N8bTGXmW7966KdePPufkFtiGmuxir79zR64FkQprQicpLo9YKCoJU5QasqC3ugV85cnP4876dWzn1jG9yECcorjWDTp2LEROY2HqCAx7Bx1bWwr66voy3rl6WexobSMVhWwJrUZXbFF94QDcnHa4V7X34dUAl04XUVN8u12qisJBTtZhY9OT2DnIYXe/gGZ3BKM/gtnXsDC9gPnZI7AP7SKHsw8VdGo95PeKKO7WJDCIkxPbFB7O9XYNnrAL00fH4Y170Cdx0eeAL+wVGRqnbt5jsqPLhaqcFRwe6KQY8kcsS9AGV5BDybXguUeW+352A3vby1AdNhTL3HEzDtyJkD8qiWUrN+6isL2PRDiO+bk52c3nKnk0ei00+x0EOUnWe3J/erY29KADI91A3zTgC/qQTqShmrpwBGqllsjTnCw4tFGOhEQSxnNue2cNY2MhKSg3b92F7kpiaJ/A9r4TA9tR2HUW9QxGcMu7Y/ZrIOFAoSJjQHvrBhLJIsK+HoxqDfm1fbR2DKhdAwGFfuUNjKXC8i463EFUmw3ofg3JmTAcMcAV0iTqlPkVNLgh051662xuTzIb3AEa7tiEQEyvfJffLWQ+kaY2+oiH4liYXIBPdyO/k0ej2IBH1SXHnTtszl6q0y657Zx0m4Mm+mYfiunAdGgOAXdYBjVGkhpGXwY4GSZErsaAJh3aYQwuizQNZKyC3ka3yUm9K+cWY3NJQmTNIHTOc0ymcp5lKjkEXoHhWeSlWSSCozOTABJoVuZ7Ua2IXJRNnyfglqRFoii0uS1WS1LMySFod9sYUCqu6RIqxILeGzJ0x4kf+bGfQiIxDac3+MMX9MWH0mY4EpQHn1GX3A9VakXR6pETyIi4I0fm4He7kB5LwOvUMT6eRlfC49144eWXZLdO0ggJRXubm2Lp+ND5+zEcdbCwOCsuYSmS65Lj+MQnfkMerFR6GivL22K6wJvAri4UjcDh8uCRR96PZnOIZ7/zKkKBcRzk6uKZzt0RfXP59ek1TYOVIyfOQ1F1KYpkte/v76FaZ46uXXao4iuuMmaSTkLUkzNiNCw7cE4sEjV6aBd5r6Dz4OdPgWQd7Iysgn9vQpf8c64caLd4OKGP7Nwt88HTBBql3zwnIUqJ7CRbmSbKB3vYWGNEbQNelx0GPdb59QnVUBKvA5VODrGMhsd+7AT8iS4C8TYiyRFiYzp8AWvdwAmChRWGFxrG8Qf/26dw7Z0qTp1MYW5xDqprCNPdgDPcRSA1gCvEzGgFmt0GfeiB1xaGcxgERl4oTj9UeNDpV604V2OIuzdX8eYr1/DRH//vMJ+5HzHvLP6Pf/dZfPbff1mY1E7dI7a3dCuj5JEyEF4bFox7saO8lkKSUx1od5oYT6eElPJzP/ffCru902qIxvbV770h8CyBX+6zWMx5r4So0ung/vvvl6/PbndsLCWwU7GUl/tBsh0nSRZ0qhcI8XEKEujf6TyUjgyEIU/4jP/kvWZhvFfQeS05nZPsxCaPmlhORiu37+LJv/kaPLpb5F7CmRA0xWr8CLgxtIFkuLZRt6a9hIqTF9I4fiYC1ZODJzREhCRGQ8f1N/P4s39zEWeOHoFbiaBZbcBGd6gGp5s8Am4v4uGQ7Ltb3SaK1TJ80QAO6hWMz0zARSmmahPfawZrvHv5KtbXCkinfAI3VkttGD2KH104duyEsOZXV+/i1vVrgqhxN00DEqfqE5Y0J3RRdMh3cjih7+URDUZlxeF2OoTk1zFK+OuvfBa58jbubt9GZiaNtd1NSMZhywaz4MSF0w/AG3OjzCndryBf3pc4Uu4tjdZArDUPsjSosiGVGbdcw1o1IWcdW5hBKhKS82TQbiPgYXhMRQ78xHga9W4X6ztZ1NtESGziLpmMjSMeTaHX5P5ziLA/Ktame+v7IhUjn8CpuGD2IczlVq8JUxviyMk5HLlvQdj6lXYZHr8LvqBHPifXKLRxZkFnrjxJrrTbpXMez496tS6FgsMPkaBapYqD3CZK+S3Y0Md+riTqB5rcUIeujVS8e+kG6gcV4Qfwz7XabeRrRbTNgRR1Pqduu0sKMQu6zW3CUNpS0GluM54cE4+C7M4+WnUD4VAE4WgEKpPCAh6EoyGRdNXrBbFy7fba2N3hLj6ORiuC7X0dPXMRNm0OqnMSI7ultx702zDRoDUSFOremdgWy8Hv7aBfbaK0VYKRG8FBYn8vj2G3gnDAhSNHFhFJjKE76GNg60ALmujYSkhOROD10EGNeRWWlandYRNpKKd0vncdIiXmQFLSaH1KjhaNxNiE+pwezE3MybqrVWyhlq/AztUr7JKCKHwXhw1wUMnfk5hakgCp7HD2/fA5feLLkB5LStNdqZasNVS/K++tqHHIJLdbYV4s6hKJ3B+IfSsjjmkkw2LNZ4GIDFG8e+e/BICJP4dHJn+uPTnEcPihsRa9IEhSazatDHaqS+6lgNKxMJyICMKYrxTFfloCWkjI7rURdmpCztRUH/Jlhnkp+ImPflwKOuQZdP1wE/rcAzGTDxYZ7UzbIiO2Wi8Jk4+WpKlkXCajerkszGmPruHxxx+FfTSSAspvgOQm7jxCwSA6tboY6o+lY5jIJCTHltNVMBxBOJbGX37u/0QglMYQOt568xp6bUrGTJGfjdMQJhTF+QuP4s6tTbz+xnW49CgK+SbqVTqvsfhZ+ndmjetON07ed16MZvgwE7plShwPbDE34aEfjR12WcyL7siU7vUHpfiIzOkQ8pZD+u/95IEnO+vDgs5/rq6uCuwmBZ2EOYFeCbjTWIR13PIO516f0xyTkSrFkmQu64oNjdo+CrktGG1CaAacokEcChRM7kO1k0N0TMfjP3ocvngPickRYuOUsXB3xqnDOnxHpgOjngseRwb//s//E557ZgXTUx4hV1FZCFcTaqiDQNqAOzSEJ2DCqarQTS88dj9coyAwdAMOH5yKH61uVbSX7DZrhRZeeOYizt/3fgRdGSzOncNn/uyL+MvPfhmRcEKKOr2YZadLb2PaVipEP2hiYeWI842QF9tOXXRXrBOnpiZx4fxZfPGLX8DxE0u4du2aHECBUFBeRNlbStNl7bv4de5da1q1ciIvFgtYW18RKI1wu9fD51RBPJFEKp2EMbCiIQm1cw9Je1gxjiFVxWaZT9wLTaDeh39fOBwVKJvSyeOLR8Uo4s2Lb+Cdty8jJJwLht3wBWdjZ73oRHWoszbtXbSNBnSXA9ExJx58fBZzJ30YOtYRTZBJ74Rmj6C4reGf/cqXMZlIIuhKCVuZHtnN1gDbW1nRNsdCQSF2soHhy+8KelBsVTF/bFHezXK1jA6VBeQB0E+h0xUyFifu3a28IEIYMBBmBg8/+IhMfqWDHK5fvyo7X07uLOiUP125xNAgkjnZBNjFfzy7mxfHvgE5C4cFvT+q4XP/6TMoNfaxuruMcCqIte0NqFwtdRQ07vaQiU8hNRvHfnUPXVsTsVQUrV5D1ikaNDENKeVLwisZnyJkP8T2/pblLubUsTA9gW69gWJuH2Ev0RGg2W7D5WfD6cHVG7dQrBAi1jhQwusmyS4hkOfS0aMYi6fQqRm49NpVbK/swMXYZThRrzSloJOU6/I5EM/EkJqMCfO93q1IIlskwWhP7qaJwDjFrYw+GJzSqWRhEAqnd1pTU6tsTehhlIpF5LIbwLAKu62P3EFF/txoqEooi2Ok4daVW2jkqxIJyiaAznP5egkmXQptA8seVPOh12th6DCgeG0wqCQwO5INQbRkayOLWqGBWqUJ1aEJM56BJ06vCyM710MM2FEQ8Dslo9whKzQvbtxp4KDsR8uYgk2bh6JPASotUsnt6WBktiTZ0aEya76KcHQfTkcdrWIF1d06bA2vhLQM2kV0mgWYZkfy52dmF6VA9c2aOEwatjxS4yFMk0yoqegxe35g8WdIXmUuAl3wOJWS2GpQfkp9drcjK1YWSRbmTGIcc+PTcNvc6LcNDNoD8RrgM8oMc6m4DhOKrsJOR03yaPpAda+BbqMr94gNP+NuJS2zSxOZvgwG1qBmDWhiIPb9HyNRR/E5JI3qXg7FPdtYGQaZwnio4OGv36sH0hgN6NRnkYHJTyL3g40Cv3+iFfzJXTpVOGxiKvWKQPlD8hHoA18vI+rRJAzNDhc2dnIwR2784i9/AqnULFo9Zi0QVfkhIPfwgiJpa8VyAYqmyrTDbmJsPCUpSIl4FIlkRAp4uZyX3fkDD14QD3Yaz3DKWlm+iyJj9/x+DNtdNOpFeL0afuZjP4ns7qbc2PvPnMNBqYZCoQlVD+DzX3wCiuJFq275obN7m5qeRTKVxtTMEVy+dAcH+4RGTBTzLdQrXag27o7puMPUMkMKii8Qg1NsLg1hXbMIuIXt6JEuKEjpA4s2bMIO56GnOamXdltOYIfFmt7uAvv/vZv+9ws6GbFk91PGRvs9jYsj7j/FSETcDQT+VR00GaALkQcba5vCwp7OjEFTDSzfuYb8/gbcOjf5DI/hnxcvDVRaB4ikNaugRw1MMHRlgi8yd8XETPg/GtFoGHRUuBwxfPPrL+IrX3oNPi9w7twZCXpQAwZUfwueVBeeyADeoE2Yy0644VZY0P2iK7epPugKtbAdeBwudLoGeg0Tz33rFZTzfTx85kNYnD+PL33+6wK5J+Lj0qTwZeR9pe0lISleJ8toxso9tgo6XbYsYiGh97Nn7xOjhmdl94tUAAAgAElEQVSffQb33X8KT37ta8JFIGTMHRjJKkRrCG/fc+gje5XZ4mNjY7Kfo//7xsa65WDIUJu+IR04ZUd8Fgmf8j7w10kSsnbmliRNbBh5v6k753+L5wAn/bAgCcl4Skwubr57C9feuSpTG3OaxYyIssIhmfHMA2ABtGNoUhlP9ye6npkIJTU89oEFzJ/0wLCtITXuEv190DmOWsGN3/q1z8OjROB1xGQVwyjfcq0t+24HzXo6nFC9iETCKNXLaJINPjIwMT+FaCImmQVEUVj46QTHUJSdvX3kC2U0qj0hw1WLLbn+Z+8/h5Mnj2Nt+Q7effeaOKRx0nTwwDRGuHrplnz/DBkhqiIFfSdvGRdxsjks6N1+GZ/94qdwUNtFtrQju8y90oGYmegDF0Z7GtqVDjLzSeSbB2iOalg8tSB7dDb7EX9U7JzpLcAJN56Oy06RxjN818gvGYvG0apUUGTSF82JNGZk06J0hPHpOVy89Db2cgVZY3FCDwejmBibhtvpFAkpd9Qsem++8hZWb2wAfQVGc4DivpUNcHRpUYxamt0GivUcsoU9aF4VR07MIZz2iZkSkRpGkyo2pxRmoh1UQESCJMEFLWe2wUCeLx7se7u72N1egd/FsJ0B6rW2JEAODZULQDj6OjaXN3CwnUPQExBJ7X4xj0KtBNXnBHRr16sOqY4xYHebcEecTJYWWRMNWVwON4oHNTTrbVQLNZHpUic/NjkO1aOjZzQR8DgRjTDsyo56tQafP4pOz4k33s6iWAug1h0HHLOwO6dgUyPSqIhj2qAlsLumcl1UQyySh6ZWUdsvobRTh6MXQcgdRr9bEWc5urXxXZ6encPSMTYIHRTKK/D4egiGHZiamJRGtFGzjFPIcyEyS0JsvdVAvpxHgYTIVk2m81anJbIr+pfQF2Q8nsKx2SUJ7vE6vBh2+qjkyxJTbK24iKYqomlngaQLHaf7YRso5cryrPHM5zUlMY/v6j23SoHHDcv58wcLOs9domwckXhWWein9YP3mF9v0LOc4/jrTEMUudvh7+KZTZtZnj/k4XB/zr+DBlbWQNKWa8LmjNa3XPt1B4ZM9+VaGfVKHg5afadiUtBzxRr8vhQ+8U9+A8mxeTTELMrzwxX01Am3yd3IQSEHh1MT0tXA7GF+fk52AeyPmBI0NT4uBZ278+mZKWGHvvnm61iYW8T/TdmbB0t2V2eCX96bN2/ue+bb961e7apSLZIQEmITCAMCBtvtJdxge2jbg6d7ZmKmZyJm/mqiG8Jt2hHtBdttG2yMQYCMWQRCCO2IkmqvelX19i33fb2ZeW/mxHfue3LbfziailBIqqh6L99dfuec73xLPptFamdf8tCdFtBuVyQq9P/9//49XnzhWfG3ft8HPoCtnYykp129voa//vLTmJlbQr/vRKXONCMfpmdmMDo2iZ6l4vXXbkDTqAP0IpepoVJkR6na8AYZahaJU8wf78ihzeLMOFVhHzo1BMNhxBIJIb7xlpGxwaJOOI0X9tDdhxO/vT+3/y3x0HLg2/uXwyg+W9IGrK2vYniYloIBmbpp7spNJLv8vsPOvyUU7SLUo7qFWby9vSMT4DGmzoU8uLtyFVubK/AxjKXHLvSwoDukoMeHdTz8nmMIxjuYOxrA6BQJQoR8OU+xlOiiWewaNDwI4vVXruIL//U7MJrA+XNLCCUCCCRVaME29EQL3ngPgYgDbl2B2+GGTw3ADT9gcjccgQKytk14HT6UazU4ejouvXwbf/GFV/Hp//lfY3zkKJ5+6od4/rnXEAkn5GXhS0nZGDSiE5ak75F0OBgQOj+c0Lnq6Akfg9P66ftOyK7p3r070sFfvnwD3oCtsOD947TMe8DGgN2xWKaOTYplq02Oqwn5hiRMeUH7puzfWejZyHEnTGhz+fiyvIC5fN4u2gO7S2eYkNxbYbzb/5D9ys/NjGhC7vl0Fndu3ZH0v3AgLLt0mWrMAwTnLUYrg3QsdKyW+G/3+114In08+p4jOHI6CEvdxMSMT/aJMX0K21sWfv8zX0GvGYSOKEK+sDxzu6m8FAqf7pZ9nt9tk4aqjSpalgGn143EaBJjE2OiFiHyyMasXqpIo7i+vSeFJOCNifVrIVOVNLhkfAiPPvp22aFzDcVVipBBmaRnAjev3JO5nO+SwoI+cCKzlxN3PpLiuEM3Bw10UcOf/OUfYDu7hnq3gnKnjJbVEYKQXw3BlfFh884Whqai6Ok9OIMOJCdj2EvtyM8VDYQRCXHqtyTGloEjNLByuBgMpMKtedGsNtAoFIFOF4xT5s8ovIpOFzNLC7h2awV7mTxa7a58zrmZBSwtHBEZJptKn9sHqz3A/nYW6Y0sKtkqyrkqKoWaeBlQA+4PecXsZm17VdLMwtEAxuaG4Y4wRbMnBZ3Xh0563J0JR0VxyYTOVYXVpTtYV9AcPq+MvCXk3u/kZXXAcyUQjKDf02A0O0BLwd76LjLb+4iHYtIsMmmMBd0VcMOh0w0uKudlq91ET+kIKU4P6TJ5c0WkDBRUSy0h2vUN+kk4JYiFVqJdhWvBLkIBolQ6RhIxIXtR6utQo9jes5AqeFE1Rt8q6IoWR99hp0da3KX3a9DVGkKRKkaGSvC4mqhli8hu1WA2wvA5Ixgw1Ek1xU+EpNl4IiYa8OQQOUg5OB1ZBAMKRoeGRa7WbNTEAlakxFSmTIyiY3ZkDZrJZZCvFFAjy7zdkIk9FIsgGg7j6OIyTiwcxUhsRLLYjaqBzG4am+ub8p5wqufzEoyEZNVAhIhywkSIWv4DCJ1/kB7tvS4Mgzyc7lvOj/x9sWUd0PDKzp6gyoEx13xHCaVzhUwIjvf5sMgzP8DOO6e2iBGpTtm3C4zPnb1lS5/p7U90mP4ERLdF3ihJoCWpS6rTKXkU3X4X9VYT1VpNSKFWOy8KIxb0gerG6MiCTOix2ATaPapwfsaC/vCTJwdkgq9trCEcY8qQJcb5Fy9ewNT0GAaWiWwuhcnREdnFpXd3ZEJ95MEHsbO9jeHEMLY3t3DtjStiArAwNQWvm4zZbfw///e/w42bl1EoF/DIo4+hYw3wyitX8NWvfxv+0DCGhqawsZNCuVoXB7Cp6VmMjkxgdX0Xzz//OmKRCYwOL0lBLxcaskNzMetWCq9tWsKDm5AO3Xq4G+eNKpar8t8zC/OSW04dL4s8XZ9YNBhJyRsiZgN9G4Y5LOgs5Ly88m8aB8g0ZkvaeO6trt4VGJhwLyF3jd3EoCfTmkC7hPt1D1wer8BfJBqRwc3PvHxkAcl4EOtrK2Iw49bYmDQkZpVfhsSRWiOP2LCOt717GcF4F/NHgxib8SI56odD6wv0y0aBUzpjZekYdfvGGj7/ua8ilwLuPzuBoZEEYuN+OMNtuCJ1eONdBKIO6B7Ao+jwOH0CvfNwdzLsAS6ofQUBJYRau4WgO4G99RL+7e/8Kd7xwFmMDh/Bqy9ew707uxLRKZItqyuGCdVWQRorHqrC/O8z6MDAwGSxdEn0KQkifGkWFmdF3lKrlXD5ypsSOeoLBGTPJaQzTYPPY4dNHO6qCEUHg9zT97C1tSXeAiKLk5hTm7TCXTtfUurMCajxxaQkaG5xzpanWDQK6QnMZRMdbZiML5r9me3YmtV794R97vP4JCebumdqzu0M4oNAB8s+EOjbLdCe2YQm2eGGkOAefXwZx89G0XduYWo2JD97SBvDzesl/Pkffg+tohtKP4BYmN7wQM+h2A5qmi4oAYu1TBhKX+DVaqch4RnTs9MCIe5ubiCXTiG3n8XW1h66fWB0bExy6dfXttGokPvCaa2OxcV5gdw5KVCCx4LFgCdO6HxmZNIgN4QPdt8prlkx7tA5oR8UdJe3jz/+0h/g3tZNdJ0dZMopOBhH6dYRdcVgrTuwdmMVkYkQAkNeDC8kYao9/OSnr8If8guDlzwCYlEsOGQoi7467IUq3BYHVm6soF2qYjweRyxA33GbYc51iS8SwnY6jVypijJ5B9Bw+uR9WFpYkvsuqQwOBV4tABdh9nwTO/d2kd7JodPoSPrY6Oio6II5tJRqeWi6Ks+uw0O3s5qksrk0r5wNNAoJh2hCFZHVFlPAOKEbTVs7zIJOZQdDcWrVLLbWL0vABjkzw0MT4rVeKdTRqbaxu7qDwn4eo4kRTIyPI1PIyw5d89HXnMUpjIgvIAYrXAM4vCSYUY5mS2m5ksntF+Hoqwj5I0LY4jmRLfHPV2SAIEOfLpknji3JZ7p7ZxPB8BRUbRxbGcdBQZ+RCV3Rh+yCLkE4JMRVoaoFxCM1jI3XEPQbaOYb2Fsro573w+EISFwuQ2LMQRv1Rkksq2dmk5ibjyIe6SC39waiEReGE0lsbGyI9zmDuuxscgPkZ3Gypm0zr3+uVJTpnCuzWrOGgWJifn4OD198CMeXjiHii0jcbClbxtbqppA1iW6KAsqy7ICcSEjOWdpsJ+KjcvZQesZCbGvMDyKzAezv7rwVp8oziMWYNYITfavNHAdLYPFElDkPYdG+87kickTAldwTgdENGlL1xV1RpnVmnlMBpXPt6JfPSIOiGqPFvV4k4lEZUg/z7I2uLXertujZX4XRNaEqXXi0Fur1ItDXEU2OYWL8iOzQfb4EBiRVDVw/24T+gV97aECt3/buNl59/VWBMZlry2Si+86cEAhlP7WDvsiQmIakotM1cOHMGWxvbWFqdBJ3bt4SYxky3B86dw4ORw8b927hf/vfP42tnbtCVrr/4gWMTc3hi198StLTotFxvPzaZWSKNVCsyL3zmbNnMTu7iC9+6WuoVLoYHVtEIjqLdmuArbWU7MQYutK3ehIMEwzQFIR5s+zKTDHCZ+ZzKBLD0MgogtEIatUmaGpNeQ6JU7L7OIDXWai9Ho8Nvw5ImGCkqT2lEy4/NBsQ5zDqD3vs+mzjAMIqupM6RAsuzYmBw4TRa8nnoZyLyVxGx9al7u6k8eijj8qL59Ed8Hqc+N4z30Y84kanXUQsGkCpVJaABUpJTEcFF962iCOnEpiY07F0Io5QTIfRq0s2tJOwKaG6HmVUmuxPP/sf/hw7G8Bo0oVTZ0/DF1URHFXhDFXhjrbgjVrQ3QOZBP2aDy54AcsFp+qDrvqEAc+3xAkvGiUTjYIDn/3MF5DaoOybMYM6PO4wQsGYND+UA+k+FcUaYzUdOLJ0TDS8+XQR2WzBJgMqTmFuczqnvz7DSlwkxSgWquUS/MEgVAlyIVM7KC+USEC6tkOfpB4J6RAI+QPY2toWTT8hZXH3ikTk5bO9minPYpQuLUVtmIy/f+4co0bte8nPLPt9QF42eeFAY48UdrZ2UKtW5YAkSY4Fni8z/wwhQTKcpXc7QG5IIuUzwTANNmJ8BgvlTSyfiOLJX3wAo9MWzAFXTz7MRU/gr778Qzz7nVsIuafQqg1k+oom4khncvK5j84v4spP38Ds5ITsVglNXnjoQRRaFYFZmWz45uVLuHdrRdZeSabeeb3IMgO6Y0JTfAITh/0JbG/vCheC+3v+WTG6EIa+Kk0cd+50qnNJkyIxRQJTNxoHRCOPS0yiulYNnUEV33zm73Bt5RI6qoF2v4mBSxG2tautwZ3149KLlxAc9UOLqEjOxWE5u/jhC89haCiJY0eOwe+lBfLALuj9DgJk/kYCshNOZysopPOSbz41NIqAU8fYUFJ2/j2+Z24dlVYLW3spZHMF+H1hzM0tSIY2nxFyWbgWFSOSnhO64kM1W0dqO4NWw5A4VbmeFUq1+jJclKp5zMxMQgsoaDhKwl3hDSTkPj46I2syeg4wBGVseELQOH59FnR+v8NGtdOuodvOoJjPiA6djUDQF0O73kVhL4dGoY7dtR1Mjo5hcX4BA1XB+t4G8o0yVC/Juk7EA3Fx0CvU86gaZWgBDZEE440Hot+nJM+l+uBx6vYqj/kCjh4qjRKK5bJEGXOCJLeJPvO6K4C2oaFUo0teENlKAH19Gqpnxi7oZLqbRAYtwCxDU/OIhko4fdqJeHiA21fuYvVGDoPOBKBEAN7rgBeqPsDAasHnVjE64sXkmIZYqI1meQUq6mIcxHeFMudyIS9FkxMyG/NglJLkJlLZlEyqJPbligXcuHUNHauNo0uLOH/uHOYm5jHoWOLLYNQ7cu/cNMrhRG30hLhNwhrNligd4znBe8WmnCsons18xgS1U2z+U7NukxmJHvN94XlCdIB/RpA7mDbBmjJVas49JCBBcgN4VvC9oeUwUQD+TFwp8uty9UtHOItEaJcqf5/3M5/JIpNOy7XgCpBoDjMBmApKn5VCuYRqvSLIsdvdh9/TkUwDBiZRru1xx/GRX/g1WaFRtnZY0DWNXC5bhy7x6FZfyH/UoZ8/f15qmOz03/bhY4Ojx5ZRLJVwZ/WObTxv2rKgI8uLUtDf/shDuHPzhrD3XIoiGske932BoJA6Srm8uN0wbS3s9SKfTSGX2ZG0NWaj76a3cf6BiwhGhvDc869idT2F8YkFfPf7P8YO9ZX0PQ+FZD9z/MR9+LuvPo12W4U/MIxkbE4K+vrqPsqFijy0hGs71DTq1Idz6iLkaR9NLMS+YAix+DDC0Shq9ZbNKGTSmkjMRFAuF5+HPG8SXXiE8CQOM+St2/aTh9IHu7j0/rGg08xEdYjDG3XkHaMhDxMfDmoh6w3+/wCKyqAZwkF9XLzwoOyVqGpjfN/LL/8YCrhrriMa9sqBQ50/Q20slHHm4iyOnk5idtmPxWNJRBKakK8UavFVGlnYCUOay4F8poL//B//FLev86BXcPK+0wgnvQiOqHBGWdANeKNduL0WvEwf071wORi444JL9cIlJCI7c1dzBNAo9dEsKvjsZ/4E+V0WdDf6XS801fZM5jWjmY4/7EFfbSMUDWByclYOxFqphVqtKVwFfr520zZ2oZMfC3o4HJCQA75otHSlBS/RDL48lHFwFWKzZRUhH9VrNWxubMtEy9jSrQ17p0YmvEzOB0jKIYpyyIFg8aUBjXjqhwKy+/SHgkJyMdiYGQxPMJFKZ2QyY4dNdz8GEfm9/FntlC0iIrbqwdayc5bnY8LDhXI4moDgwKKFUaAzCwE88eEzmF1yIxC2bAa+4cZXvvg8rv80Db8+AaNtw3dECOiWxWcyQltiIkl92/xifnEOZx+8KMEXazsbWN/ZkkOI2cvSenEDRE6A5kTH6sOtBWW9E/BEsbm5LasC8WBgxO//QEHvmypadTtLmvfqsKA79A6+8Z2/xevXXpZs8UKrIBP60PAwws4ImjdbuP6Ta3DH3fAOuaWo18wqrt3egtcPPHDhvEj3XE4XCsW8sHzp+JccjiPI33eFkNnNYvvePQwHIvApGpLRGAq5ooQfsXGodzrY4s46k5XDe35uEZFAUBo7j88n2QOExLlHL9OdLV+XCGBKzpwDO2PADkxyoFQjQlTBwtICoiMhbObvoK/Z0cqhYFRsY7k7J2Odqwmy3FnQGcTBwsBzis0i99WtRhlGKweTIVWGKSochq04Bxoy22nsrO2gW2lhbmoaR48ehaIpWN/fQr5egsPD80WF1tcEQeGEXunWoHoVIXOKMsfoI5/Kw6f5oZOTw+ZWJfSuoO+00O1bCIZigsawu6dUcW5qHg5nCKtbNaxsNJCqeGBp4xjo4xg4OaHTM1wD7fMxqMLtLiHkz2Niooag20B2u4D0Vg/txggsRDEgMczngkpYWDEQ8imYGHFjctSJeLABq72OgVmWMCCGUTWqNeTzeeGDyO6615FUTMM0ZEInKseCzvcnl0thL7OLIwvzOH70hMi3SHATu249ICmcRqMj3haiUuKK0+0VEi3fHYO5GU029B7RkbNm8V3iGcyMAzYURHR5NrPpIZ+F/+b1lvUeTDF+Edtyp0sUJkKM0+jVzjfNIZG9UuCJGBmGNMqH+R4cHBjORetvImBsNnp0Ly3T1c+Ur0VURVBeh0N4Idl8TpqZDiO5NRPxGL3i6YcRRyDCSGsffv6XPoFG3ZI8A8tUZUL/Hy7oZx+fEVKcRVu8Zk0mz0wuJQy9mdkJYRFfuHA/UjvbEn1ZL5dx7NiydIStal1YrDS5iEWieOjBi8ju7ODq1Z+iWszg//z3/yu2t1axs7eJhx59Ozqmgv39In70wk9x4sQ5PPX0d7G1U4DTzWjUqMCvy8dP4QfPvoRmk05cOu47/Yj4HW9tZpFO5aFr3E8ThmkL1O1ykljDTHSuyblfJ4DtgNcXkgmQrPlDMpQ5sNmO/Fl52JOIxWwYHtqcqDmlU39K5jtvqEw0NJUZ2NNYzyTU27H/rjKAphKsVlAp5+Xh0Rkd2G2KQxGLmdcbRqnYEChuefmYdN0ORha6FKyuraCQ3YGmtBHw0tSlCZXOjKC5TgUnz4zhxP0jWD6VwMKxBMJxDUavgQEfNNWNTtcumKqzJ6EGf/j7X8LLPyoj4AFO3HcMQxMxBJIOuBMt6NG2FHW31xRGrE/3QFc8cFiK2IDSclEiWgYkTYXQKg/QKmn43Gf+FPldE6ojhH7XDceAwSs2xO3UHUgMRxEZ8WJ0YgQ+b0icrNoNGoM0UCk0hGlK6Q9VAFTy0aBoeDiKZDImXTL3sG2aomg2Ic6pKAiFwmLPyAliempKDs5Ll960s69NYPXumkD0/H9eM8LIhMT4AkkDRoWBAvsw6Rqyd+cBLGlIXhtyExkbC7ppCfQlsa98mV027E/om1AtD5JDsqQ0gwcMWT4qTFk1aZvKg5U+2lBRLO8Js/3tjy3j5NkEFpaGJODhtZeu4ZlvX0Et74TajwgTmhK0WrmE973vfRgbHsGll1+V/Gc6V/mCATz4tofQ7HWwub8rueClqp31zr0xiz4RFUmZo180XR30sEyVXldICjo/P2V9zWrlnxR0deCWCf3qm7cFPuSajAcXgyGaNdsGkyYafL47/Rqcehd//8xXpaDnqmmkinvouxQJhkm4k+iv97F+cx2OgAOji8MwXG0UWnk0TZsQNDI0LkExnNIz2bQEu3BFMzo+jCShcE8Yuf080hvbiFI+qHnEZIbObPTrF191B7Cfz2MvRfvjkOzEgx6fWPMy4YxJirrqQb1UF1e1VsUQKRN39+RFkHfDZojPBZ877k4J88bHIlhN3UbXweenL9A6DXBIHKvVWoRjhBTHgs7JSAJf/ISiHShLtn0VVq8q6zcWiHqtLS58kUBMJvQ7126jW29ibnJazkzulHeLGZQaFRiMLe704DI1+Tlr3ZoEySgeRWBu3j82Bt16Dyo9NEx7GOHZ4fKRuwKBoPvQJWuAmfPT4xM4snBMCvr1lX28cWMPbccwLNcI+izoriQGSgg9UxN9M6wqvJ4SYpEKvJ5NKFYZaKoo512oFJMwkYDl9cm+f+DsQ6VrnLePqVE35qc0DEdbUtAb1R1B0EZHRkRGSJtlNvJ0HCTL3etnXkQX2UJehh0XZXdeNvN95GlmNjF6oLlXpGBy2k3GkvLvSqEqUz7PYkbuEqGgT4NM320Da6sb9rpNsdPVGOjC+sCCTtY/fR14Dlg8H/isM4SJpD0SXJU+dJ8tiyOaKNbYiiZwOle4gvoR/RIvE4cgAuSC2IitbVpE8iK7BJ4rEk5F91HTFGnpoYWs2+uRZFCScdlY5gp5Ke4OpQuX1kAg6IbfG4PiIsqm4Vf/9afQ7TqheQI/e0G/8IGFAacXdn3UCHLPkM6mJWZyemYckxNjwnitlYp46eUfIx4OYWZmCkcXl5DbTyPo9iO/l0U4FMJvfvITuHfrJl5+6UfIp3fwa5/4RaTS29jb38K73/c4MvkS4PDgK1/7Fs6dewTPPPsibtzehMcXhpsSpGAQ0cQItrYzyOabaBsqLpx/LyzLJYz33d20DYNQDkXZgmnQTEumddZoasoti/I0Q0hwTEijtp3yNj5APAApgWCnzcOGMhq3xy9hJ9zPk3DDTo1JaoeG+ywSNluyIwQKO3CExgUOqA4L7QpzcZl4ZEnMHq3/uJ8hXOfS6ShVxfETZzCUHLNlccwJdimo1UtYu3cLg14FLk0RlqTk5A7a6DsqWDwaxf0Xp3DszDCWjicRjDnRNutgzBl190ZHkZ0MHMyF1vEXf/QNfOupTbidwPLRecwsTcCbcECPN+GKNOCOdqD7u8KGJfHKrbok+pShGLrilbAKTuIuJQyjqqJdcuP3/uOfI71J04WwFHTavh76FkfiQcwuTsETUZAcTkqxrdfboH1BOlVAepeENEWaI8YqkvjRbjM4JIqRkaQcrCy+JD6ZgwGCPkJnfnkRucOdmZyRqeaF557H7u4eum0T1UoDuUxecufpuc7unA5KUtA5sQv8xenShp/4+yzk0owZTD7qYECmKwsjTScoR9HtdDhOtPxFaJgFgAY+ki9AN0FyLDgdHRR0GnsQzTEVZp63pEC4XT7ZMbq9HZw8M4FzD0ziwYeOi//y3/zV13D1jRR05xCMBm17GQGpIpPawUc++GH87qf+DTbX1rG1uoFXX3oZ+5msrI9Wt7fRGlhIjI3CE7BJga1GC16XDr/uEeavqXTEfU13BqSh8rsj2Nra+ScTuoTRHEDuZLlzmrx86eZBOAuTlg8KOmVX5kASCw8Let/RwHef+yZu3H0TtW5ZduitngFPwA9v3wd9X8f+6i46moEjF5bRVBsotouIjsREdULzjZGhEZHjFfMF7OztSIwpn59IIgmn7ke90kSzWIF3oCKoMoPbKwWUaw5TATSPF7lKCRs729LAzc3NCcTK8I3UflZ8AsKBqOy7+RdYAK0OxAyGhjo0j7H1x21pxv2hAIYTcSgeB/JGFm2T9sIm/L6QhILwueKzxrOAUDLzIPh52MiKDLNnoFGro2+yYbWLPP9+sVSVGNiIP4xO3UBqc08aFUp/OYVGhiKiWmj02yjW7c8e0sK2DzjJZ7oCp49nEIWEqvwcAVcIgzYdAPtSnIhwsQgxNrhUrSEYTDIHifVdFBL0ROdWaW2nhHt7NWznTHkn4B0AACAASURBVPRcw+jro3B4aAtLGaYPkrNlNmEhjfkZWgNvolPfh2K4Uc65kM8lAdckeh4/93oSpAOrCY/ew8KEG2eOBrA47YRRv439Pa5vVNmd8z5TTtmkyqRB6aINURPRo3tjJp+Tos53lQRssv+j4aCsuSSmWnMLGsfnldc77I8I14CDWr5QkswLDn9E8lgwd7b3UKtXpIFgYzU2MoI4/UxUp8jHlAHT6QxB4EiilfrL6FIJZ3HIzp/1hFO+rVO3izXfbzZubAh9Pr+oooRgK+s3GmBRndWGg/bTDG/p2cEsumpzYHgN+L5yUGGDHAgGRRnCe035Yo01os8al0Uw5IFHD8NyuNC3PPjUb/87WJYOVfdh0Nd+tgn9sZ8/PRCowOLBaltqMsaPhDM6xCXiMblRm6v38KPnX8GFs0ek42cncnL5GJymAzsbm7LT+53f/jdYuXYNL73wQ2QyW/hXv/Akcvk97KZ38JGPfRRbuylorgD++m+/gSNH75fC/cwPXoXbG5QpbWhszHZ9cwWwl6rAqUcQj81jAFovDrCfyiGTycjETOa9gylhpgHToC5dERcikmbY+fLGaE7m4zZFNkCozBdgCpdmh8/zUObi0+mGNVCFzCWu1g5aQHJfQZa7zYSWONWDgk7mf59xQJzSB300ikU6vUoxJuuUzk32Def015cd9fHjZ6C7aepApjUnee70B0KMK6S3odDK0MGXmB13E3DUMDXrxwOPLOD4fQkssqAnVLS7DMDR4XB60OmxoHdh9qsiC/q7v3oGX/7L63AOgOmZCRw5uYjgkBNquAJXrA092oDu68DjccBPogtNC/qUstkFXeWETta7Gka3rqNT9eI//6e/QHqD02cYpmETmA71l2NM1zqzjHqvJKlWjLLkvmdgObG1uY9suoRQMCIhFqFwUNY0jWYJ8VhQDIpISKGbm0Nzo2NZSCbiAuVnUns4cewo3vnoO6Uz/r3/9HsiK9ve2MXG+pZAj9zP93tktHL7axdcMYyRwBWHrI3egt7FHMhmppKVTtY9d1qCyPP7Oxm7yoaO8i2H/DmRqTg1KfqHO3ORvx18H07E8necFtpGCWbfRDQ0LEE9g0EDkzMhnDk/gXe+8zzy+Rz++i+fQnrPQMA7hmrFlrm4PQ6U81m87x3vwMc//BF0m20pPpQxvP76JfzRn/8pSo0uBiRwcVXg9gj3g6sAHtwEBNudBjSfA3WDeeIe2aFHAkkp6CzMPKjIGGdB59+TKeSgoL/50xtQFVU27LyK/b4NuQ9o1iHkIXtCt1DH9597Gnc3b4hWukJouF2XJsIsmQiUA8huZlHqlXDiweNoudood0tihrOfTsmkQ3tVGvTwAC4W86i3GnCofSiMP+47hECp9fowq02ohgWH0ZMpifd2bmkBTq8PmXIBt+/dlUGDmm6fxyMTMTO+qemPRZOIEx53BxANMKcAyKRyMgDQNIgFnWx/j9eNhaV5eN06io0Ses4uWr2WrFQ4oXtcflEJ1GsNgffJ2eGEyOeG+1nCtUK84jrA7YZXt68rpbdsaCkldFCyyRbZcuDGpTcQDQYwMz2FiZkxBBIBODxO7GR3JDEvoJIcaaGndCWcieZerDoMoem1elA6KqK+CIYjCbHWjkSC0NwK2t2GOCJGggn4XH5x6QQboE4fRmeAfK2HfH2A2zsVVC0fqj0fmpYf3X4Apsm1lhPdfhudfg6nT0cxEi+gXd1HPd/B3qaFfGEUrsASDKePKUSyCoRZgaq2cWzGi3dcHMX9p8LotFexvvamxFXTyjYZi0uEKjlVxZyt4CDHhucokQhOp6lsBvU6g04GWJ5fxAjXN4GgNEUko/HsZQPOgji/uCzXn7BzJk+omv4SzIzwSHFkweTUS/4LERgixYlYVNZGrBNsgtjEc0JnY88nnnkTvHeE6Km6YVCPy21bwx4akAmXSkwnFAQCQfEu4QTOey0corYhfvQ8U7g65BqMz4Vp2E0fG8Bmqy6sd6qAWN9odsWvSdtbrn0oO3S5DKg6rVzd6Cs6dFcUn/63/xd6PQ19hQOF+2cr6B/69YcHfIHJvCNpQbTA3KFr3JW7EYtGhO1uk2sGMqmTbOOwTLznsXdi9fo9pLd3sTx/BB/+4Adw59ZNXHrtJVTKaXzy138Z6cw2NjZX8T/9ws8jlSug2e7j29/7EVx6GEND03jqm8+g0WBkoBvxoSG0KK9xh1CqdhFJTMGlJdHpcSL3oVRpSEY7k7bcdBCi81eXJhA91le52LSHlQt+sPPiBeQB6tI1sQJ1k+ThpmbaDZXSKKdPDCvIHKcRDOE2ka0I3E4I3ybEsaBbfeormZ9uyj4c/S4cnR50zc7srdXL8sLz79BXm/vzYyfux/DwpED5fCjZNJEVTbvIcimLtTtXZX3A3S2/tqPfxsBRxdCYE4++66gU9IUThNydaPUawtZXyMjtMY6PzO2idOXf+rsX8Vdf+AkcPSAWj+HEmeMIjbqgRWvQYg14I204/W14PAP4/Iwc9IiXAGVCEgXKtC7LLbr2Xt2NXt2H3//sF6Wgox9Er02YjvsnmicYmJqdwNmLp9BBHe2eAbJDeA0btR42N/ZQq7QlurRRrSMmjE8PKtUcYtEQpmfGhI/BJ8oXjcvBxELK65yMR/HEE0/IPuvrX/2amLvMzy7ixtUb2Nrcw8jQmJABO62uQO9s3t7y2z+w7+WLfMh/4KTAwsZngBKtQ3heZChkqVJDSqb3gUSRKx1+FjkEmIREQteBhp0FnSsarmwoQSHcbvbr0hgMJyalQ2+3y4jEFSwvJ/HwI2ewcvs2fvyj19BpeSS6tlHvyfPnUA1Y3SbOHT2OR84/IJMNd/jcJeYLRfzBH/4JWqaJOzs7yDOwhFBkOCyMXhJigp4AYskQSo0Mqq2KFHRel0RkVAo695DCXdCIGpEUZO8FDwv6G69ftxOcDgo6zXMIufMH9LBIqZR32pD7d77/FFbWr4k1ccuso95uyj+NTBPurBuldAnlXhkLZ+fhiCpoOQwMT42KPImvCacvNiuEY+uNqhhstIyGqE/yNU59XoHaq/tZDBod9GpN2Z9ysptfOoK+6kCqkMMq/QfaDQntCQUoGyUP3YOB5RDDI0513XYPQ/FRUd8w7nZ7c0fOK6Jja2urMi1Rn89npFAtQfGpYknqVF1CsnQ5PchmclJc2Dhw/UJ0r2MYYu1JrTEd0KiOsYmcUfusMbnmYZpXHa1qE26HC1F/EG+8/LJd0GcmMTU3jth4HHrQjd3cHq5duwm3GYKqutCymmh0GrabmqoK1GtU2zAKLZxYOoYzx09jNJGQ+wK1B9WlCIHZrJMQqUHp2TwQDgaay4e2qSDfGsDUY0jXB9gqmNgvdlEoD1Cu9sWhsEXJg8fAiVMJLM51MWjnsX03g3u3m6hUZ+AOHUVb8QupGE4TGNShqy0sT7nw7otjuHAmAkVNY3/3JupV6sDpSx6S68V17O7urviN891jMXTQW73dQqFUtO1uOx14nW6RPk9P2O8PpV+y0pMQLpdwJGgzTekxGwKqTbh2YbPF95JNA+8HybdER9kIslCzPvE8CfsZkWyTyCgzZt9j56MzdVDBgA2HkKL5LtiDgSB1HHBUSnA78vMwjMqOZfYIsY8TOol+XFNztRXweaUZoQMm13kGdfZtrrB6stPv0T5WI+mZvgOmWBv3B4ZI/lrdBrqGA6ruh8+bxG99+v8Qng0LOuWTP9MO/YlfuzBIJpMCH9xduyvOSpR18CIYRgPjY6MyeVw4ewaTkxP46auviGMQvd3PnDyFH3zje9jf2cWFM+dxYvkIqsUc7ty5jmJ+D7/1W59AsZTG1RuX8bGPfxyNpoEtRh1euY3VtV28930fxXf+4XncvLUqBv58wV2eINKFGty+OMYmjkDVkyiXDGguOjqpQpDKF3NQHANYZhsaC6TKjojWrh0pnOzeekZXOmq+pARMOaXwHzrMsZjafsNeeEMJ+Z40S6HG0OwpAr8rCou8Sy4+oRu6K7GgMz+aW0uJBrV6DHKSwAMS44xOXeA4/h3C9w5Fx7nzbxeJmVO1Jyx2ayRR8GupTgs3r7wOo1ETHbRpUu7VxECpIho38djjJ3DiTBJLxxMIJzS0rSYUzQWFblAWCyDh1iK87gCeefon+Ms/fhWMmXZqbpw8ewLxCS+8I11o0QY8kZpd0H2A3+eSgs4NKkNZXCqL+0FBdyZhNj2wGiF8/nNfwtZKRQp6v+uSrGeJF2w3MT45grMPnBJXuha19OwkOwOkdwrIZkroGjYsHY3GBJIk+sDmLpmI4sjynDxT3AFqhNl5GlJzPjmOBy6eRyQYwHPP/hDf+No3MDUxLTDcjas3ResbCw+hWWtK88V9F4lR0shxmhZypK1FpVnKYTCMNGQdW7omiUQKVQx8xhmi0xfCpK0xZVPCJCNiazbfgvvsQ9ma7Qt/wMFQOd3biIpT0zCSnEG7baBSzkH39DAx6cHZs8tYuXkLqf0iBmYA1XIXA0VDIOBBrZWTlLHabgoffeKDeP973od8Ji9e8twVr23tou9yS0EvMflJ4lppdGFPMZRCzS5MYGXjslx/kuJotBELDcsOnQWdBxtVKf99QXcpPoHcf/rqVTm2iDbIhA4VLRb0nk2KUxW7oGvuHr79zNdwd+M6VPcAhtVAtVVHtdlAdb+G+s0q2pUOWkoLiYUE3CMedDUToWREDuPMflZ2oX5v6K39Kpnm7W4TfXYcOuFGL+KeIHKbu3B1qeRsY2J43Db3CAdRatSwm00jnc/JtMcVISOdyf4upqvQVA9GhsdEBri3vSuw+dT4lNwPngG8rzyUU6l9ScIaGRmS6Y92pN6wX3gIPKzjsaQYTe3vpeRgJ7eIBZ33v15jZnlJHCk5XZk9Wqb6hQRn9RVptLleIm+kUWlA6ZjwOl1Yv3ULY6NDWFycRXIkCs2vAV4V+Woe9+5tiGMjEbaqUcXG7gYq9Yq8L4yVHhh9xNwRHJtdwvLsEgIeL1rtKlpGFQO1L1N5q9ywpbNsKoyOcEECoSgGTi8q3JMHhlAx3Sh2NJTbLlBUlMm1kElXka2W0VRbGJlQcXxpAK/TwL3LW7hzu4V2awkOzyI6FOpTDaEydtWA39nAdNzC+aM6ji+6kRzuot1Oy26Z6KSu2CFNnNiZIkfPexp5CTLq0qSJF0KpNCAWKrkShmNJadL4bvJ+8fwMR22ZHs1nJECIpkg6z2wGrbjE9IkNH9c4DFmR4klVjMMOy+q2WFCb4o7Jnbr4zZldadY5XBDhISJHQyc54/l5SEpVbH252Iyz6ZdVFc2oVJE9MweEwUEcIKk8KVfyUkt43TUnB4HewcqhZssqLbt+UK8uGZEH5xMHWMbu0tynXCfnoA8P10beJH7jU7+LVotW4D7h2/xMBf1tHzwyoP83cf9763eQL2Ul7YmEAaYAjY2MimbxyOKSdFvRYFB2xGPJJB57+yP4zlefxvrKXVw8fxFDsRj8Xg8y6W3sbN/Fr3/yl6CoPbz62kv40EeeZFOLm7c3sLmdwbM/fBm/8Ru/i+8/+yp+9PxLOH32jBgvTM8u4NK1FcwvnsLUzClUGw7spqrQtAg83jB29vZEssQb0DHq0KyuREQepnR5dLoFxYTcUyzYbENCsA7adIKFoyfQLPe6JNEFoiPw+EN2wIVCj15busY9OqFXkV+YXYm6I0v78GvILp3+4N02KgXuPMm2tLXr/Gwk5cWiw1hYOo5iqQFdDwhZT0REjr7skGMRP65ffgXNagnhUBBmtwWTxDelikDIwLvfdxonzw7hyIkhRBIuGDQxIYyqedA1FfT6BjoWNfg+/OBbl/BXf/ICBl2SzxScPnMSiSk/olMDOCN1uCN1aP42dBb0AF8wSpoAv8sJN6EdIhMWJW1JWE0frGYY/+WzX8TtK1WofULBPtGr83o0mlWMjidw9sJJ8aCmladPD4jf/vranoRUqNCFtHT2zDk79ahexubWKoaGozhx8qjwH8j0bHa7iCeTshK5/8xpzM5O49vf+gd899vfFpOTeDSBrY0d3L29imRsGJqio5CvIBiI2DISGgeJZvfQEOgfXeBYmPkyiUOU1beRGu7FFdudy+YgMHHPIX9fxEsHue6c1Hn/WcTFhMZxGPRiv5RS5DUa7BTkzyViEzKdlQpZKM4OYjENx04wenhPuAcYeLC7RxkbiZpeZAu7iId8CKka8ttpIQDqTl2Cim7e2kEk4UNvoCA2OgLL6UK7Y6LcaMhqw4aCI9DdCnbya6KuCPrDgi6RILa+tgmrawnKwSmEpkaczmnBqtNKst3HT15501YLHBR0FjAGqAzMPjyEFlXq7RviVf/95/4e69u3oXsdsrst18vidFXdq6O+2kS/TRfYFrSYC3rChZazC9XnkqCgfL4gKV3RUFQO8Ex6X1jQJCaSLBSMD8nzEdZ92FvdgJvchGYXMxOTMtUFQiHspPextrOFUq0qJMN4IiGNOkmMt6/dhU/3Y3Z2XnTj66tbghSFg1HJEad0iL9o2dpqNdBpc29sIrW7J5yhcDwqXApe03g8Kc/Kzvau3F8abgUpt+xycsyhWqkIwkNWebNWF/4Gd5xOl8ee4tx2WBGtS9vVOsxWE33DwMLcLI4dPyKmOlWjhh668u/9/QzcSgTRSALVRhlXbl5FLpcWTTdjlz0OF9523wOIeALwa170uz1UayVUKgWUynn5DM1yVaSoTAg0Gk1pTAOhMNz+ELoOF4rGAK7IEEJDswjEJ+FwRlAoG9jZzWE3n8e9zDZUTxPLC26EfE7curaN1bttGNZRdNRJDPxjAjsLK083ENLKSHjKmB9qYXLExKlTCXg8dm6D0eT5ZSsBCDlz0Cvk81LMBSHje8p104GFKlExohlGgxkOdpodTb/EIyQcEhlrkkmg0vAzbMkta68m/yw9QBRNuFsMKeLfZ6NOhjrP926nLeErvU5HGlQS3rgvp8pFJnTyRLh469sWrra3hF3QeSYcmklNTk4JcbZlUA0F+AKsFYxZZRBMR1I9e0ZbmhGvxy38E9aFdoufqSnnDXf3RHg50RONpDrG5w8iEiUPqCjIj9HpIxCkYVkCv/bJ3xEehC8QRbdnp639c5Y7mxay6ff+uWzt4Q+cGEzPTqBYyiAU9yKT3xEZkj/gEX0uZQOxWEJINkNDI/BqusDyI4k4xhIJPPv0dzGWGBKW4o2b12B2O7j/3CncuXMVv/GbvwrNaeLSG6/gV37ll+Sbb27sY3M7hZvXV/HwI4/j1to+3rhyS5zWqo06xian0Or2cW8thfc8/nF0el7s7NbgdEVB5wX7B+xje28X9XIeAVcfPabmGB0xhxgfnxLzE94QGvTfvXtXCrqLUDuzoftdSZHjBaGj22CgiVVsIj4kumB2k7x5hHd4k6hLNNjtNRvSfQkj2CS00rB/z2GgWasK/EX9Ox8sGmAkhkZEgtczKZezYfwBFxdkKR9EsqqqiduXX0LPsPc/6HegaRZa7Qz8fgPvef85PPDwAmaWIgjFnLAYpnDgsCX7JrL2FUsYkVcv7eBz/+GrUEx6UIcQivhx5sElJCYdGHgK0IJVeGI96AEHnB5FCIQupwqvNoCfpjuk1fQUeJQo+m0fVCOOP/z8U7j+ehFeZwJmx41Kme5wHgndcbkHePTdb0On3xApDfqKrBj2dnPI5yqCSETCMTz88CNiEcyJvFgsIBL14YEHzwsURTILp3geAI8//jjmZqfx9NNP4xvf+IbApzMzc2jXDTlAS6UamlU7gISKBBZYkYMQQyP8fVCQD32bbSGDXYxtlfGhqaNtyyiGQuRBcIJl93442R9M6odOchKVehDMwwmDB/ZheA8X3s16Se793OyS5EATg6lWi9J98x2S/ZqTLP6WTIxc9VC3Kpp8erK3TOTTOVRKXUSCTgwnhyTXnXK21Y0dxJJxuVfeYASNZhuttgGV907zIhjxIV/KIZ3dw+jouHxOXkt+9hvXrgtkzH1u1zCh9p3igubR/OJXfum1N2xokeZJnGoGDnmvWXTFw1qjXK8rkpqvf/PL2Nlfh0tn10QNNKVfVcQDQ7jxoxXcunoHetiDyaMTqPRrqDsa8CX89KoRy0umWBHyr5bKyKZz4utO8x66+vHgJjFq5dZt8bOYGB4VtjYRFhZJsVlNp5Cmy1ipKIXjxOlT8rPt7m2j3ajCy3Q8IbN6MDCdyGXLqJaogPDI1M1fjOolelYtFYVlX8xnpb2eHBkT+85kYlTIs1u7e2gbBpJDcYHq/QHu/hto1+jY1pNmqF5pI5/h96gKT4dyMfIDXJqK+ZlZlEslbK9tIBK2o3nPnjmNmblpIeWVOd3DFKOVYqmCvuJEpVoXxLFvmeJnr/QtHF1YwpHZedx35ARalZoElpTzBXGoy6UzsjeWAtizXRDleT6I4OVzwBhnl8cHg82cywM/OQZD40iOTCIYSkjCYgcK9msVbKY2qc4WV/8bK7tY2+nCdC3D9M6h34sA3gigM7ugjLiexbCvgLBzB6q5j0RSx/TkiKAZlJk6VXugIbmVZ+H+LtEi2wBKmiPLkmvFKX5idESY8ORVZLN5GRT5rnAK5t5a7KS9flvBpBA9tZAtFKUh5Ndjw08SHL/eoWNkLB4WMyciKkzt4xnAjBHK2riSYMPBv0tSLREsy0EHOnt3bhtV6fAHuAZR0ep0BC2hGymJkvwz9M3gZ+fvu906apWCkO4YXctmgSmgRCpYM6haOvS/4PegURI5BB2zCy+d5Jw8umw5ZK1qQFV9mJxaxJMf+ldQVB9AlECQXds+mytDNjwk1LJBoCqmVmsIefgwRMzxtidODhaXppHKbslkEU0GsE/d+IX7cfvOHaT38pifW4JKBl7PEh04jfhHh4eQ39/HtZcvYWFmFguz8/jKV/5WEm9mZiawvXsP733vw5iYTOLK5dfxcx98QsJTttf30TH6smeF6oc3Oo7vPPMcmHI7PDYqer2hsWnEk9PIFzqo1hWks9zpJ0k/gNPJXPYA1jY3sLe1Cq3fRJ8jgkXdelh0pInkqOSf07ud7MetnU1k0ntwOPuIhP2yUmAHx3032ZLsyLhToRGNaEB1ezoThyPuZno9WEzoMTpCeuDDym6UX8MccB3gEPIP96ttg0YjbszMLGBmblEKEfc//QGDMFiECMWzqHNi6klBp7kMiZIDUDdpod3Nwe1u4eFHj+Htj53AwpEYokNuDNS2aO/ZRJKEQ6/rHg+CgQdvvraJz37mbzDoukUvzuZl6eQEFo+H4fAWoYVr0MM9aMGBaF2dHh1ulwqPsy9TuqguTQ1eZxRo+aH2Evij338Kl15gQY8AVhD1pr3/bRuMBrXw3ve/A1WjJFGJZLkX8lUp6M0Gd0OMIkxgZnpOwlSoCmD61+hYEu9/4r0ibSkV6P8fwnve9W6B3F599VW8/vrrtt5asVPwouEospkicqk8Gg3aVRIFsa1KiXRIsT0g3QhRzbTJLIfGQNzbikZdwlWIvhxYuJqEywm390UffDi5H5LpbPtf21HukIfB/2axJDJAAgzzjHmIT01OSEgNYVza2iaTcTGP4AHGUBUWR/55SngoSZKDhOsG7u/rPZFAES5kAZuenJDve2/1zoEpBXXHzB6gxI8aWyJOTKzSZMLlDq9UKcg0Q6npyNgwuEK7eeOGfFZmg+tOD9xOvzC/GazeNx248eYNW2cv1q82g58FnQEkdkHnZ6RUs43vfu/vsbe/CcVJJQb9GJqo18sIuWPIrpRx7fIt9JQepo/NYhAAMo0M6oM6OkpP9sXUHfP6tpttNMpNVPJlqA4NI0PDGB0dRrVWwQ61804VU6O2yxi5Dyz4vOZECrl3pX6XP9PJU6fkrEhndtHrNOSAJUTKlRDTztqtvkTS0pM9FIrIO7e8uCArGF4jPov5QlZQt9FwUhjlsfiQNNzbe/tCmozFI9I8hyMB27OgSX20iV5zgGqpjXK2jlqlKc8GNdhcWpBNT+IaYeBCLiP3hMRKognhSNDO0xbSmyIIHS2vCw1aoLaErMVCztCd4VhEjIbG4nGR8GV29rC9toVcKi1wvsHiQvkUiVjdrpyZvIcS/Uwk8SC6WNjlZGyzFmuEeP2IxOMYHZuQf/yEub0e+QxcFaTyVbz2xh1cuVdGS52GEl5G38PUryDQbQFmBrFwBdOJJjzmGurFFbhcJoaTEUxPTwsaEo2E7ACTgwabjROjVYnycrKVSd6gckZBMOQXpjlXGJWDNDuex3ay4QF/qQc77rTGoc0QF0ryZnjPCcmfOX1WGi6GRZHbw3OPVtNciXDQ4iqPTSFXAeLbwUbR4xfduKIN0O625PwQrbnFlawtP6MlNJE7Nhf0QzhMgRQY3kVvdx0a/Uw4B3Xbor9nISf/xLQMIU0SmaC0jYRzfs1Ov/ePGnQZJimHbsr9ajcH8HhDmJs5jg89+QtyhvcHrPhuifHl4PHPCzrfC5oP/ZOCfvaxucHFB+7HjdtvwhdQMD0/hrWNO3jXux8TUsPNG3cwMz0PBRoqxYpAl+fO3o/lpTms3b6De1du4fiRZRxbPo7Pfe5zeO/j74Tf78Hq+k2MDofx5Effjy//zX/DsePLcnFymTJ2dzJCsHK5QxgaX8LXv/VdgQ3Pnj+HK9euYnH5OH71Vz+F51+4gh889yaabXbKkzB61IcHxExhP51DamcDzWoKfYtuSm5EYnFJYfL5Q0JuIYGCVn40sygW6CNfRLtVg9mn/s+W6Al54WAap4kFTQvoF8yXkdAMD21ecO5kaHJCD20eNuy8qeFi0RcT/4H94NHOcnRiUixsda/t3sWSQtoVC7qQ7UQywYnJxO2rr6BRy8DFSdNBXb2FrlWEqlZx6swE3vneM1g+PoLkmBcOrQOXbq+0OixIgwFa4ooWwSvPr+C//N5XYbVpOUv3LAtjUxHc/9AUnKE6XJEqXKEOVL8F5bHXCwAAIABJREFU3U8tqy7yOY/ThN9NspQTiqVJeIijE4DTTOJPPv91XHohD+cgKAW922FEqo5KPQ+nZuF9P/cusX6ldWK73cPO9j4y6ZIYcwwPjcvqg532nTt3hDBD7T335O99/F1IpfYEnjp73xmcOX2fJK998YtftNc5Y2OgkIAv79TElDjt7W+n0GqRvOQWuEuCGeilLjs22+xBZIG8EbAd9KQpI9FRJnLu1uy9uITw0C2QuJBlRzoedriHk/rhhP7W5K7aL7rA8P2+FOh2oy4TyeLCPLx+j1i43rlz27a+rNMoSJMgCTZhnFZohXlY0MVGkjv8Whe5TE6eJU6d7333u+Rneub737Vd8NxeCRfiz8z0HnmOhHxLBj5lkAM50HgNGCvLg3VublauJx37iJROT8yK41mnYcp02aobuPK6vUO3CzqvHeyCTunNWwXdFJ/yHz73Pcncbhll+X8+p8x1cHQ1JNQxXL50HaliCpNHJxGfjmM9t4GtwhbUgAaFvgd+vzQvNAuC6RCY1aKrXTCI8akJ8bsmO5yxzCRVraysSBHgVM2CxAmuXK0gncvK/Ttx6iQmpqZQLOVtQql4cNNohEoLGiRp4oFOy+WRkTEhWtHghwUkGCT66EY+kxZCVcQTlPjVaIxSyh5S2ZwUyEDQJyheJBqQydlsd9FudNGsdFDJNVDM1dGs2r7dHAYiobAUdj4PjFYlOYrSKd5X3k8e7hNkuk+NC+xMrhIjcmvM52bkZqMubpzUUZ87eQJHZxfAjTMn9t21TazfXZPzl1tDwsfiIaA40bXsw56IhkhxOWQI0cueDuXRB9C17DODzWAwHMX45BSiw0nEZyYQTNjhSOlcFddWdvCTGxls5TVYnjn0dNrGxoWvg04G0VAd82MWfI59NMt30azuwqVZ4ty3sLCA6akJaWCoS+cUW62UZJArF/Nyn3iuSj4GycoaDb4UO0iJ6BD15PQAUdhE214S0UhS3qtMOi+NPosyfxGVYYNw//33H1i+1uU9IEGajRsnDJraEGGVd77bEyUL1RZsBnSnW6xzGVXMIn3ozU6XUK7Z+A7w81KySELb4Y79MJGT0zoLeDDoleeD6w+S38jnIhpJu1Eqe1gfKGvl92h2DeRLBeEOUZHF56tay8t5wrPV74tgcf4UPvyRX4Tq4KTPg+1fLuhckzGg6DBzxHH0gdHBu979CK5eex1Tc8NgCBRf2snpKbkh167eAvfSmkMXog13YFPjY7h44RwalSruXL6JkeSQvDh/88Uv4bd++zfF3vPFl5+F0a7gYx//OXzvO98EoZC52Xkhnb32yiXZ+05PH0Uwxgn9WZk0PvDBJ3D99i043T685z1PYm2jgO9+/6doNHVEYrPomh602yS0sWvile9i5eZrQkhj5GYiMSLyFcImZLtz78CHgvabfHCKpSzWN+4hm90X0l8o4IXisNCRnQzjTzn92oYdvJnc14lkpdsRkgelGO1mU/ZDjE3lRaQukgeuxPRhIIfy1Mys+LlXay14AwGBlQc8NAXitKdzFgxNMbFy/VVUitQo25aomsqOuo7+oIDJGT/e/3MP4NipEYxMBqC4iAbQKZeEJUvIIlWxPo3h+/9wCX/5hR9IpKrbFZUHMBJ34/wj8/BG2/DEG3AG21D9HehBFW6/DpfugNvVhU9nc6FB7bvgU6Jw9Hxw9oaloG+utNCu+9Gpu9Drcv9EtnoBA3DH/ygspStSm0q5gfW1LTHkSMSHpaBLXKfbg9dee1XguEx2TwhJFx84J5PSAxfOSXN47cpVPPPMM/Li84Xnw0+rTb60lDwxYjW9S0c3S+6rHFKWcjChk2luM9JtMpwNxR++eGSF26Pof7db50RDmgzHCJK/xMbVhi7fYr8fhLfI1yRR7sDX39avkpBI/kQHrWZdoNXJqSncvEXmOO9yX1Y3TLDjhM7GkXAvd252QbeZ56K1rTbRrNRRKZYk/vXjH/uovHe3V27ixz/+scB/JORwpUQ9Nit3o9W20wPbbSSGY6Lr5uHAdDl62HPqvXHjFvZ29hELRzE3s4jh+AhKuRry6RIa1RYuv35N0AohB/4LBV1zDfDjF57F2voKKrWsEDm5Tkind1HN1TEbPoLbN+7h7tY9jC6OYPbkPNbza9gp7mF0fkyCTyyHhRZtZSmlU3R0OO02O/C4aPajSyJX0O+3zUasPrKptE38Gx19y+WNBX03tS+e3sdPnpT9NtnNtJvmLzZ6fAQadRIgicgQSelKTjYHEx62PkZZhgOi5eb7wfOrU27J9eGEzmc4X6zYjaCmotWqSfFX7aRcWEYfzXJHsudrJULKHbhduhR0muewqBMKIkGKNs+ExreYRd+nJM4vBY/5AtQjs8lI5bLQfD6BkPf3dlAvlTA5PIrHHn4I0yMjqOQKuHn5skDtRDXIhfA4icDRxdCeKukSyOeJ34PF3LYnPZBvytTeF1ttjpJGp4cakcWebU+tenTEp4exeGxJzi1V86Jt6rh6J4+X3sxgr+JGzUzC6R8WRZCitBDQixiKtDEUbiHgYgjOChrljDxHRFRmZ+y8eIa1ECniLpnKpPT+rvwZTtVcC+kHaBeLOpFSFnQ28N0DZzY2sCzuVMoQsSG0TMidyzP+rKLY0DRpAg+VSCaJyiQuM86615V/eO4YrZagqjwbgj47iZPNJZ3nONXTOVJTnCJvtn0GbOUM75PfG3jLmIzIiiiYJAvdsAu1EGwd8v+MHSZSY9+DvsT20sueWSPc+5drJZQqFWg6w8NCck7U6gU5S+iGSj+WhbmTePLJX4SqeAVxIuT+L03o7WZXGl8+A7JCu++RycHpM8fR7lQQijLxpQsfmZiAODJxQmeClk7Wt6Ihm9oXX25qhel0lU/lUC9VZcewtbGOT//u/4JoNIhv/v1X0KwXcN/Zo/TYQThMy0SXRDz+9LU3YbQGGBqZweT0Mn70wsu4e+8WPvmbvw5/OISrN25hP11HLDGLnhXEyp0coCahapSIMOechdQh3fP1yy+j1agIVJJMsqAz/9wjunLeFJmEnGQ882YwzL6JYjGHTDYlsrFElH65nERs2QJhHe63ZA914AfuYF45rcEoh6JqxKGIgQA75HrDFPYjWbLsTPkQswPmFMXDh8VebGXJvzgs6GRRsqA7WNB/glJ+T/SsHKdoB6tqhM2KCEZMfOijD4lRyfhMEKpOOJ8seW5qB4IG0BbT6Yzi7770LL711CWgG4RXi8vPEYi6cPL+SYRH+giO9KAEGlD9bbjDDngDZIySANU7KOgqHH0NHiUMpRuA2hvGH33+KViNKMpZJ/IpQyRX7IppoNLtNfDIow8iHA+IhI8d9ObGrmSHT4xPS4iFdLFWHzdv3pAXOZXeQSwWkQmdCWoPPfQQSsU8vvLlv5UpnjpWsdWscR9FrSi9lxVxCCzlymIaRKidEau0liVUzmLZMmgMYpvIBP22pzJ31vw6ZCnLgz6gTaydoidF2cGXRRFDJe42+fcPIXabNGcb07BT59fl5zqc7m1vArtr71Cm2LckIIU7XX4efj3qTkksZUIad7Hs5ukmyIJuP5e2iUYpXZRJlaEzLpeGdz32qBinzE7P4M/+7M/EnIWQTLlcEXMZPoaFUlmeuUazjuXlBTlYaKbD70XyFw+Ye/fWZM+6MLMInyeIbov5Cjso52uyPrtz7Z59OB6Es/zjhE7InQWNPyPfCxMvvPhDu6BXM0KoJJlnb38Dme0clIobuf0CdnM7GFsaw5Hzx7Bb3UG+XcSR+5bFfKdcJSq3h0a9DrfigdVhlnsHbs0NX9CHUDgsmQqiNOB9IffB4ZBrz19EbZhORd4ME9u4Qz927JiEc6zduyeFmOYfdCvMZUtiChON2sxp7rhpOcvpjT8XKzNXZGzUaQaS2y7g9IkziMdGkM8VUWIADH26GQVaKSMc8kF3OW2ZJ1SYbYdM6q06vSZMFLI5eT6Gh4akuFN+eOL4cXmfr1+7hhde+LE0aNzrkrk9OTmJsckJO1SKbmFODfuZfexvb4mrHwv6uVMn4XGq2FhZwe2r1+VzEmnkZ2Ax5xpJKB+KKvtdKeyUUTXrttTSZWcX8BkTN0lKMTVdSLmMR2ZxaRldMbmBb4CJmXFRDoyOT2F69jgKDRWvvJHCyk4X+2U3Kh0XLNUJT8CJoNeASy8h4m8hEerA2y+gmLHjjFk8x0cYujUkzyHfZyIWbF64XhPVyEGGgqraxTEYsIvoIepVrzXlvWOtoERsfy99wGGxpad0nrQlqQcInFMBCzmjrMmV0khwVdmw0wnOdoZjaA3fVRbnRCwm5EWeSzwj5bxvNqXhp5sb4XkGqTBilkjqYQiLeFO47XeXjqM9wxDpGZE4vvPUufN7kBvEa8FaEQoFhWFPmTWvea1ZRZ1hVSFmGYSEHGda9iqhUTfFZZAF/WMf+2XxLzH7bLb/6YQu5jtuO5eCkLvR6smEfsgVcrzjQ8cHobAfM/NjqFSzGBqNiPE/DwXelNu37mE4MQJ1oIpInnvjibFR2UVfvXwFI/FhXL9yHbu7+3Jw/eIvfBzxeBjP/ODvoTi6ePSxByR6Lxxk4VSgKm689OJP0G6YWDpyCmPji1jf2JYp4Fc+8auIDw/hmWd/hHtr+3j/B34ZTm0Iz3z/DRTKCnyBcbj1ODqminrNED21ZVbQbtXlkKf0jDaN7O4kJlXgQ48tMUNPDkxCxiQkpdMpZFNbUkwp0ZEEHTISB+ywuBu3pxfuyvlQEj7jNZHISZ6qVl/2ubGhCfj8UTFUoMSJD+ahXpLSBD6cbBRkSPznBV3pYeXaayhk9xDweuTwNDtNuH18YUtQXTU8/sR53H9xGvNHk3B5LWg6w2ioZ2cOsxOdgQqr68EX/uvX8ZMX16CacTiViOgnw1EPxucCGJrWEZvgKqwBNdASjos74ITKYu6hW54iOy1FdugR8W3nhP7Hn/86fMoMankGwNSQSzORyQej04TRqeHCxTOYmhmXyXB3NyUvH127JidmBKrigVsoFEW7SwiT+2VCn7/9O5/CfffdJ1PMV778N9LB82XlwUjmJl8qxlZyr+YYOJBJF1At1iR4hwWd5DJO6PQVEDvPA+0/D3C6kklIQp4hMVkpEoeQu/xbkvQOCseBDzMhMHGFcvEQsYvI4csujVGAGlQ7xOcwsMfuqkmUsjWzilORop/NMTQmhEIpL5MnrSEpU5MpwmJBpzOd/ZloXkPPb2aQFwtky6v42EeexMTEGJLxBD7/+c8jlUnL92ahGRoeBZk05UoNyaFhdKwuJiZG5H7w8GasJA9V7po5lfIAHR0aF7MRJoCldjLotpnQ5cOtK7fFjIlkuH86oR/s0Lnnpz5bA1586Tmsb9xBqZwSZj2tKnd2N5DfziJ7pyJxofVuTabz4w+eRNksotAuYuboFBqmITJTJuXRuS1IiSinTDil0EWScTF84QTP65aMJuyD2848RC6XR7PVksjJvdS+HJZHTxzHkeVlmZDXVtaxtbkrKhWSYcmqZzY5zy4SBfnuUz7Fw4+GRvFE2H7PTBO7W3tw9z04d/oiQsG4NI6VWl2kgdTLt5o1TE2Owq05BaplfLNlDNCsddGq0du7gxSZ6mTj+/zwuHSMj43hbQ88KCzqNy+9gZdeetG2LlUG4v7Hhnj52FEZlgKRMFK5vDwzzUoNHpeC0XgCI7EYKrnc/0/ZewDZeV5XguflHLv7dc7d6EbOgSBIkSIpUVSwZVKyZcvjMFWuWnvHtbNbNTuz5Z2t3RnPWFMr27JdHk3weCzbpXWQFSgmMYIkAAIEiJwb3UDn8HLOb+uc7z1QtscbWMUCQYLdr//w3XvPPQHXL17E1vKqIHZO/VReUL1Tq5nnlWcbGeBcG9G5rpjP6fn0edwPn2E5JTY5VVI+1ZQrpmyLOdG3GkhX07Kj5oA3MjKGPfuPIdo3jUTeg42ME3PLDVyb38L9tU1YvVbE+t3weKirXgcqq9gzEkAhvSqjFb634XBQzyCLOpt45ntI9sX9fhsF47NPtIrvVijoV5EnOsPnNZ8z5FG+p3yf4lusRWZaV9FqGXicPzv9JRgUxmaNq1Mjz7SqodF6xefF2uqquE/8GhwyeruZZ2++FwcOZs0T6eK5LR93t1uIn4iQVapoKGE2XBqXx5wPZp9t8tZTuax4EUSfWDe4ipX0rlbRfWeyHENcpCxs79M5ndMZld+jVi9o8MtnGDMdwuzMfnzpyyST+9FsmBjfH5/Q/25BJ8GVE7q09Kwvzzy/r8VVT99gVHvRWH8YW/E1HbycZngwHth7CM1KA/cXFmSz2t8bk1TsKvfd22bw0fmLSsPhDaT0iNKuq9c+hM9nw1d+9qfwo9dfwcTYKGKxPuX1Xjh/BdViEz2xEQzExsXifeVHL+IrX/1pLK2t4r0zZ9UpHn3kU7hxO453Tl5HKkt3rUE4lenrRSZd1HTV3UNmKwNQmMjD3ZExhKFFH7tWkhdYyAmxS4cuyVpbq1gp4u7NiygVsm0Nu61Njmqzf62QoYSxYqRLGkkndHXjLtmjpJ+J6T1wewKSCLEZEPmpyqmZ0D2taGk1ashbkleRlM3iabfBYW3gxqXT8nSP0M2qSS/0NAIhwidpNLCF/YdH8diTO7Dn4BiCUZvIaA0YmIh4T7FC8wM7fv+3/xT37+bgwgBQ94txHu0OwhdpYngqiP4JB5zhIiz+HLzRFrxBGyzOMnwByLWMKWP0cvc7aPMagKPRg29+4zuwVQfQLEewtVTG/YU1TSE86Ou1Ag4c3I2xiVEV4cXFZWxuxOHx+DE4wMQwJkZZBCcaM5eqWOBkDf/6r/+aCvpLL7+IM6fe1yHHF4k7sk4B9br8OrCb9SYe3F/RhG63u9sxl1VN6Nx9Vyj1IxnF7dNEQD9p/kUt8crKinbogt87u/M29M4JkC8BGQ6dOFUWdMGt9rb9ptWqXScPg850zvvOF5W/l5a5wOTAKJyazCua0rlWYOfOdyilX42ciff3xws6J/T4WlzwMqcuNo6/8b/8C12vcx+cwYcffqgpm1aX6WxB8cJkuHPnymwA7udoRkQ9bD6fhT9o7HO5W+Y9YQNNe98iGce5Gso5BtC4ZMjy4QfnZUTjtLuNJO/hDr09oaug11TAz3zwLh4szsn1kV4L9KBeWX2A/GYe6fs55JNF5Bt5TO6dxKEnDqHuqyNeTirfO1nIIJVJYnVlBfVKFd2hHgR8AemsybFguMzt2zeRSqQFh3cFow8DMnjN2NTxuvJwXVld1c81PjWJ4ZFRZDIF+bbfvH5H939wcEhKAD53PIt43+gb/oCk2PU17Nw1I8IuLZzZGFy7fA09vgEc3HMEHlcQq3SWy5tCQ5Y0kZfxUTNlupnt0LIrMCWbLiKTyKOYq+jastnnMxzr7pZv+/jYmArs9StXNTh0VjRM3KIio7e/T4fwyNiYJHlMo6QnxEhfDH2RKKyNOlYWFjB34wZqhaKIXJRjUSbHdR8LunEb9Bm2OvfwqbQQGxazgN9YjPJaETXklE4yJV3WKMtV6iT5JJYWCo2iOEZ0v4xEQ+gfGMHo1C4MjO6FwzuMZMmHK3PrOHftBjazCXQNBtA77Ee+vIat5WuYCFsRsBPpM8WQxY3vSEehwFUDr42fKFUb1dJ6QJnl5Y/PUje5MeQBGGSMKiXtyj3G2In3tNMQ8HoSeZEctpxTMZcSiTI1Ntg2C3qiEfSSnJpKi9TMP0vnyo4vvHg0TRtqFaKuBiGgbI37d57VXAkyHY1MduOgajEJmyTMuc0ZQUMp7sV5DrEJJOzOgs5zgcMkhxidfYzetpHHUJVckwXd4XYqIz6XT+jZLmbq8Poj2DF7EF/+0s8Lcq/V2Gzzun3Mcu8UdPIlNrfWxdHis9T5y/L457a3giEfEuk1PHriECp1vrDGn5gPZSAQwYlHTqBarODyRxew+OC+gjZi3ZwCcwhHunD37hwG+4d0sQilLq8w5nIRHq8VTz99QgX9M5/5tAp6fCMtlvv6agpnTl/A0YOPo7e3D6+9+UP897/+qzh17jSu357Dc597HourBVy8uIS7CxlY7QNoNMOoVjyw2AOoVA17sViMw+N1KvJUOdy0M/X4Hu7POztPwofsoFjYFSvpsAke8TosWF5aUBdPIkuHDGUO8Loc3AjhcCrv5G5HQgHti/r7htRc0FiCBzs7LU5ZTPVi4eaLpsjNFslLhszR8REm3Osgy71d0OlfTM10IZtGKELLvxyqjU0Mj3vxyU/tw9HHZtDd54HLwy67gHwph0bTgkSqhkLOht/7+p8jGwe89iFN7MVcFV2xLrRsOYzNdGFo2gtXpAirPw9ftAlv0IKWs4RAyAKXz6qCzhwveoGjxoIewzd/769RiPvgc4wiu9XC3K0HegEJW5KIuP8AyUlDgtSWFlcQjyfhcnrFp+CBSsYqrwELOXW8hOb5sr/wwvOYmprAb//O/ym1BO8jYVW+NIT+eNiW8hVNWHSgunN7HuvLG3A6vYrP5AMuCbmdDn1lsVT5snLnGuvp0ctELfHy8vLDl7VT0FXkOGkrqY3EOE4nZj3TkafxOebn4GHIQ4cvKL0P2HmLABWJ6HDigckDtq+vD+OTE7h06WI7QMMmtUSzWcXKxqoKO58Hpe0RWtb6p6WJi/GYTBajNzlzsf/1v/rfMT93F3/+p9/CgQMHhF7wWibTGQwOj4gUt5VMYd/eA4LvN7dWZSfMxoPkRKIC5IOIU9CyavKNx1PIJajJbcBtNw5rhhRnwoz+fkFvM/GbXP1Ucf7CGWxsLmErsYx0Zgu1ehHxxCpahRZKa1WsLa5jKxfH2K4xHHv6CPx9fiQqCfmTp0tpRcGucy9eriDsi8Dr9MLtcMlljUTUZDql94fuW2xsouGI/Lx5jfgsUO7DIra8siIv8L6BfkS7urG5nkAsPITLH11VI8+pkIgDJz4evHS+ZAOp4cVSx9S2cTjsFjUYLDTpZA6VZBP7dhySpTAJnfUys9grkqRSBeLzOqXld5HZzN11wy5SYTZVFIu+nK+quPTFYopIHR0aFvw6d/O2yH0kg/IQ1lDAZLxKRTtYShNJ7COaRzSFJjGzE2PoCYdRzqaxubiIjaVlkbmoQCGaw4bTEDvNAU+ejs3h0TOaSaVUhHxul37+Ur4ghEoZFg6auhhCJaN2CyXTtHD/7vC4sRHfhNXG1aFNZxzlbbv2PYqu3mn0je7FSrKI01eu4+Kda3BH7JjcM4a6LYeV+WsoLc5hpCeMfq4cvF4Dc7d3zfysVHyw4Q36vQ+locZ21TTJlJKpuMpW2WTbC80kRYqcFmI17YLe4bOomNKqqlmXIZrcO4mY5XOKb2VRJ9t+oL9Pg5ISNZskYbv0rBu5H1EOm9ImybPh96BunAmM/MO8DlRfhKMhs35rVA03pm0by6LOtVq5UZUDXkXsew4gLaG6hjcR1HNIjgv//1wpL8Y7ibIuDxvzNDKFhJCbYq6BQLALO7YdwPMv/BxaDaeMuuw2ogn/cEEnEk2052FB/+xXjhAMxMbWCsJRN3bsnMT4BK1KbdJwU/JCX21KJggh9ccimJ2ZxLkPTmF6ehIfnPsIaxsbOHrkEbGTC/ks7j+4h+6eIDY2F3H40C4sLd3HzLYpHD9+QnK1V15+A8P9k1h5sIVqySKCS9NSlrdwPB3H0MQkYPXg7v04rl1bR1dsF+IpxsiF4Hb1okBbvJZTOwyv25DJCJ9wSudfne7N6Bcl8DaQRFtLwYOcVj8kLniJKUr4X1Onx8LCA5ysRcXsaUI3u3g+cHw4R0eGTHY3N95VFgVu1yzGDpTfhp7i9BO3GMMFTvZyiGsnt3EDzgfD57Lhow/fwNryvGBXdZyZDLx+PsQ5WcA6vVl86jOHcfTxGRw5vgMWG3cxcdSaFdy+M49q1YtrV5fwyosXYGu44bMNYGOtAJ8cnqBJ3OGvonvIisFJH7qGHMpGd/qbcHprmtYZMEJojMY6Pf5+ZnehWQzh97/+bWw+AAZ7diOfsGDh7rL0royLtLQqmJqZxr4D+0VmY/EsKGGJGQAj0qXyWvLl5X8jq53NFP/au3eP2e/xJWkaiHdzc1MHEZ8hHnDDA6O4efM2bBYb5u8tIp8uCM7vkB29HmYiAznyJ2yEC833pNkICy+nc34ukl3UWDUM8533kPeaUiXuVImqyPPZbWBK/sUXWLajU1Mq7ISLOSnzs/GfTdBHRZ+XGnk6JxJxSSY56TQlUeJnkr1lncoEEiit+vlpG+miExt3nPUmeZ2Yu3MX3V1dsDQbeOH5L+K73/lrPPupZ1QEvvWtb6OrKygFh8fnl8kE/RpogrJ79041SnwWJKUr5fWzeAMmypHPPyHLtbVNVPMNhXi0aKPccuDaR9fbUcHkGJhDlA0xn30zYbklT3Q4rLjw0Qe4N38Tbq9FYUtkvJO5X04WsXU3idRmGgsrCxjePoz9j++Fu8eDpreJbD3H1xjrW+tCthSW4vAgEozIq5zmRsHuqDyu+Z5R7sUcah6EdI/jdaavOuVQW5txXL95Q7GZDqcTy6trWF0qYmZ8DIVsRfeHZKvh0RFTCOwWjI4Ny/uACW/k24yMDWlVyJ0mJ3aa8dQzLezffQStmhXzd5dgaVplVctVSqvBVC4S32yC0EliJDenXKjKRIkTOlMLyS1iId+5fQe8bjfm5+4pt56N7tDQsJGOkavgMPtfSSU5ZbpdmtbkdJbLYmZ8HH3hEO7fvYXM+gaqtEBl6aKahs+NGLEW7e6JAtIDPtrdp+vEXbGIkZmsVAPN9jNMZJEkXK5q6FTJNQHJcQymYixPreGQwRO9JRrMe6vkaRaIWO8oBkZnMDlzEN6ufiTLZdx8MIdkPQVX1I5cI4PNlXuwJdPw26zyUKc8kWctmzDeAxGLvW5xGSgD7KytOjA2rwXDhvjuiYzG9SQLr9NEF/P3/Fn182lvTqKi0ZzTCIio1ouGAAAgAElEQVTNApsznqd1FcWshkxbi/4hbgQ8Hr2/PIuldhEiZ97vSq0hJQ0NsIwmnedESc2jkZMR0SgLwePn4/nNgq9JPxSQZJTW23W7iTumSoNDJc8VDW5tJJDvIr9euVZEMpvSs8evRaTO4WFC46aGPjTol+/Eo0efwpNPPCuWOw2pbFaPUAtTO4zkliFg/KxMP6VFLc+9jszW8thnd7SYpsYJnbvUialhjI0Nwe1xYe72HHbv2I3+3gF8/zt/o0P/l37+59AXC+OlH35XB+OdhQWc+3AORw7v0ORCkhCNQ86eew/RLsq2MpiZmcLw0BB6umO4dXMeVy7fxMjgFOplCy6du4aDBw/C6mzgyq1LyqcdmZpAsWLBO+9fwvTso1hdoyCfLMRRVCtelCpORLsGUCiXQFsQNnUdEhMvqgLobUZe9JAs0BFGtgM8dNF5gSiVsJAla5MxgLTKDD3hS1hv4MHCfWRzGT1cdNDjoc6i3iFOVWqmi9TXkyMdcXVT1PlwE8IhOkASm9Xa7kRB5x8HvC7g1rXTWFm8h0gwaqQNmZxgTvomM3XNH65i974hjEwFsf/IFEbHu9GylpAtZnDt2h309u7EO29+hPffvi5fa7+9F/ksOztDNinXsghE7Yj2O+DracATqSIcs6FvNIyuATdcPoZTpBGNRsQA9dhC4Aorn3Lgm7/zVyimvBjq2YNi2oq5m/flSMXK0GhSLjGD7bt2YuH+okJzWFQIlXF/yevEwsoX6sGDBRVCFjT+jLt372q/wGWRR4hq8EDmAcBDmaYqQV8YKyu0lKxjkZK1LNEPjx5gSv5IrpQOHXUMDg+ooPPeJbaSD+FxTtApJjTVKDE0uzdB3zwgmIvFaMU6D8a68ZqWbaTphnl/WLD5z3LHy+f1M3U+H5sU/jOVH2zuWNA5IbF5IxGGbnL5QlpNh3IE6C/NlKc2bEfUhwU9sUFNtnHPSqcSGOhlcl0Fv/DzP69Y4K997evw+Vwq5jwQO0QowtXTs9OSKjGWlC84CzqbqKGRQd2DXLEkdIO6ZTSMFz/Ng2hKc+XcFVne0mzmHyzoJdratnDx0jksLs0hFHFjc2sFd+duiJNSSZVRWK5gc2UT95bnML57HPtO7IMlROe4kgp6qUHP9pqIf2Rpu+1eoRHprYzuS/dAv6BLFnSZpZRr2kVzHcH7Scg9GAobo517CyqGJBXxnlGCtzhHKVWvSGe8PmQmy/qT0lSnAz293VhdXxERzuOhUYlLciV+r6DHD0fNjd2zB9CoWPBgYQnWphMuhwvlUhGtRgV+n0uFne+y1jE2yo0symqol1oIOELwOv3GjjYSlRqGBf3+/IKK6759+w2Hwwgt9Jw4GbPpdkvPTPkSC3o5m8fM+AgilHdeu4KtpSWUcjl46W5oN5JJqSOYR1Azqg5KFxkPLUtjEuXqbJryyGXNtSXqRtmWKWQkehronXwj7tMbLTsqJTsKxTLqjRKathpqzZKmVK8viHA0hr6BSQxNTCHQG0O2UUKmlUXJVsFKZgWriwvwlOqw18y1kXyQLG/mkDudasxIguV7Ih1+O5zEoJ8mhpTrFw1TZUZT1wxi9GMTfjbTkbOZayAiqlapTn1dvk+cdNPJJGqlopAO1ileN57rRM8MKmpIdLTo5TUsySqXfzN62Jg/cZLmc8XBT1KytsukAnPEqynqPCD6xu+vLA1rTchsuVhRYBRHOyKT/Jps2HT2WKl3Lyn0rFQpytiIktlqk0Ms16dVNBmXavfiE489i2ee+hzsRH7Jcge/xt8u6Irpbhd0Djgs6Ab9tcCy98RIqydGF6qUoju7uoMYHOILEtBe9InHnkCtWMZf/8Vf4pmnnsQ//oWfw/y9mzh7+qRo/h9du6YD/fixE+qc2I188qlP4I0f/RATk8Oyttu/f7deNpISsqkSLl+6AbcrBNQduPzhdYyNjCLS7UMit4GxqWFkSgUsrm1h7v4Wnvv8L+DNt65g4UEZ3d07kcqxS7Ojr29MxgyOdhGVVrzK7sqw038cQu38sA9hiTaBgL8nPMY/Sza0iG+EYrVfMZMb4RPCmfz6ke6IHlLedHbIneJgiFYs5qagUxvM4s6HmwABoSED57Z36fSfbxf0B/cu4v69Gwgwcc7mQDFLsxtOTHShy8LiSGNmRw8GxrwY39aNoZEICuUUai1OU1WMjx3Ft//sJdy7vQKHJQBHMwBry6vDm1+PfvwuP+DvtiDQbYW/q4XIgAu9IyFE+10q6JVGBsGgD40aXzIbwsFBVPIe/OHX/xKWagSDPTtRyzlx/dJtGV/YrE3UqwVs370ds9t349adO7pGfHj583OiYnPHgjq7fRvm5+dx7dq1dlGzYOfOHXohKCUy6InpcrnmMbAbmcSEBavIpDJYXdkUS5sFXex2JqLZPWKJuj02HDi0X3skHtKL9EAnMbFUURNBmJf3juQ6U9ANtM7VgdmVE4Y0xLbOVMBnn88Ep3weLnx2eYiwkTt27JjWM3fu3EHAH9REwf9OaZBhFTOmkYEMVelRZVrj4mHCpo+MY2Nioya01kAyntN+lNCj20X7zDyefuoJfOn553Ht2hV843d+V5+FkxnJPIx7JQmKng5c+3Cvd+vWTWNrWq8gnc1jfHIUu3bt0nP67snTqFWbcNp5QFhgkZNgAJc+uIRqvSkE7m8V9ExeRU8Teqkgpv6Fj85oKh8Y7EKhlMb1GxdRLOZQz1XgyHiweG8RNxduYmrfFPac2KtM9Ewjg2w9g830GoLhgJohridcVreyzLc2koYZ3der5DaSqljUaZgigiLDZKy8piaukqqF5VV6SaQRjkQ09dGK7sw7F9AV7IY/ZJ4dXl8qTZxeh8yLaPjDQ1SRxQxVAeNTvUbjb3XAXrZhx7a9sDTs2FxLwmGhQoZ78oySHGksU61Q9WKsasmbIVucyKwQMUsAAWdAkDg5AnSJowSxVCiryA4Pj6jQMRdCngec8Oh1QftQBue06pJV0cJ1cngAEa8H89evYWt5GZVCAUE3SWhGacEzhZIq7sBblNg6TDKkksGYtEaiGXfJxbyQNH4vppjxv5MUx4JuQmQapimoW1Ep2JAvVFBuFkzGuoUumSW9M9zZMzdi28wMZvfsQWggioq7gWQlhaXUitz2QLZ/zhRCY8hil3pEPvw+nxoq6bmDhvjGCZnnBFUE/MyRUESrOiJDcobjSqotDeUZ2XHE43vI/5+/CtqWesnssclbWSRyVimjtyuqpjhExK3VVKMlRZGdiWourR6o7CjRNa5SFUuc/43PnCy+uaoSxE85a7t5cJmzQWoSKx1HTdRquV5SNj1hf6JPVHo1q9Swe8Sop0EOrwPRulwpJwMoQu5Oxmy3GsiWM8iVsyJ91is2uF0BPP3U51XQGaLE+0PInQVdq05iEdSws6CXiyKT2h0eFfTOuWnZfmSgxdxzuj/R+J+7lGg0pAM5vrmJoYEhTE9Mw9oEBmLdQIN+3TdlikJXqss3bwpypk0noVJOSo1aGXfnrmvX9uUvfUG6Zd6csZFx2TN+/7uvor9vHG6rH+/86H3MbNuGsck+RPuC6BvpxsrGCk6f/wgtWxCPnPg83n3/Ds6cuw+HYxAtKw8VB3yeLuRLVXhkx9nOqKVrUttUxMg2zLT1/1TQ2eXyZnJP1WGwc0Jv1piJa6Bx3jz+KpMAElCYImWBcfKq0GiDV4CQO4vRj03q7WLFgm6Ku8lW5y6VDyMn9JXFy7h76zL87pCKFPW5vGEWkECTR670AIeOTuH4EzvQ0+9GEzlcu3UBkZ6ATAgSmw786X/9PkqFuny6K3loT1osMJyDhcQurbgvZIU/ZofDV4Ez0MDIVAyTOwbgCVZRbeYEtd1bmFfIzeGDT6BR8uHf/97fwG/rQ290BpaqHxfPXkGjYnTrhXwKu/fsxPY9+3HxymVN47w2/LlGR4d1bfiSHj12GHNzczh79sxD8xZ5ZAcDkhCSkEYtqHTz7Z01f11ZXFNDsnh/EYl4Ri8KC7p25wxesbq0l6KWfnJ6QvprddFF2uc6ROakuQolUHrY251/p6ALimTWttNuIPj2PeYzw+mWn5/OdTyUOrt1PgNHjhzRc06yn9TsNPigJ4HTTBBqAsv0NSBpkXG5dUHuxrjGuNqZ4m5QpXKxgWwmJ/9nqkfiWxv40vNfxM+88AJOn35fBV3PTdvsgvwQeh/w0OD0wes9Pz8nK1Z+BqozuFufmJqWycw7b78n73smkvFwsDfpUGVTI82fi/LAv1fQCbnLLCgnvsTpM+/g5q0rGBnlntSG23euIptNoZGrI9zowp3rd3Hp1iVM7BnH7kf3oGQrqKDnGlmkSymEon4V4HQyA2vDgt5oN6qFmlZmNasFJIux8WJzJElWA/K193jMgZjJ5AQRk93Pa8+oy15KHK0uLN1dRSlbVuNEQhZzp7fNTMEf8mFpZRErq0uIdIUR7enCxta6pix6A7CgWBuArdDE9Mg2WFtuadi9dq8aSYaKsKDTvperQK5niNCRwFssG9kkzy9/MwR73S6PCv4/HAAodaIkj0VVWviBAempOcnxnjPfWzapDociNov5PLLxpAp6bziE1XtzKCSTsNaq8Lf9wTnNE/UhA5uTPuyEuxzI500zygOfBZ1MdxYqfgbyf9gsGlJhDbUqkTUzqVOLXq9a0Ky6JGWroIoGTa1aFcXbcmLmu1MtV8VNmJiZxtDUCNzdXpRtNeSaJfk3FLbyyMTTxrbVRVtUg2ppP95soK8/JkSChEdO1B2isKRmzMyATasxnhVEunhdDCRvGmkVUu7AZSbj1TnMwY3DI5sbPkNL9x/g/sI9xWgPdHdjfHhIhZ21wSAbfP/YRPM9sqCqa2jWTFQN6Ffyctp+Fmw6tNO3sOmuaD0iZj4PH07CXMHW6goYsriM4ySvE50sayUOPHThNFLXweEhPZtMM91MrOs8CEcDcHq4Wy/g/sqCduitpgs+bxhPPv4ZPH7iGdha9DKw651lA9Yp6DyfiDaxoHONSUI23/OHw+rOw0OtyalRNC015VWzqLPr746EkcsVFDTw9FNP4ad/6gVcOHsab/zoRWyfncDMtnFsMojC6UEyldahwJeNNnSZdAJXrp6Xcf1v/ut/ifdPvaNDsre7V/rzb/3Jt/HcZ74Ijy2Ar//WH+CFn/pJjG0bRKTbg1Ijh96RXrzy5juAI4Bjj34WK2sNfPsv3sH9ByUMDO9BvckdF6Po3MYysQ2jmgndwD+dCf3vF/SPDUZ4K5mBIz1yO3HLygJAe1B2ao2GHlRKIPhwidxAxiR3YdQZc3qgYxw9wWn0YJ4Rc3ALBfh4Qte/axd0PuwOG2UnDSS37uDG1fNw2Xwy2+ED4aImvUUNex7Fyjpmd8Xw5Z97FmPTXXB767h45SxCXT7MbtuPP/qPr+D1184q0YrQXy5VlHmHOk9Go/IFaFXgDzkRjDF/OoN8jTyFHuw5NIn+UZ+SvzLZONY3NwUZ7dh+EGvLBbz64gV0eUfRE5yCsxXCB++dV+Zy2O9BYnNJ8qH9R47hzNkP2rst+mc7pKPmNMEX8bHHHlVBf/vtN9t73aaaPhYjTsaUzHC65L3jwcEDjy/20v0VFfSrl68q95rmtCzoJIFwQif0yfths7NoVtQNaxLw+XUosDhwDZCKp8wapGlgtDb6+fD3PAQ5VfC/sXizgLDh4Nd44403dCAQadABbLfrM7J5MdNDFi6PyblnoTawPfeUJTHvlVhYK8PlZqDO3y7okrExbjNVNPt4So2aDWysr+Izn34G//Sf/BOcP38OX/utf2NWSFajg6XZTkVIiFUscbZ+fEaZYOYL+CSdZCGjzeeTTz6JtdVNXL9+G7l0AV5PGE6LW9a8Vy7ehNPKzHEzfVBZSSc+BszQb94U9IKMjN5+5zWcPnMSA4M96B/o0h49m0sAxRa6mj24eeUOPrjyAQa2DWDXsR2oe2tKXyu08sr49vic8NCTfXEJ9XIdg339cMCpg3EjnUKxUtWETqJSrWTWNj63V3tSXlNqkx1uj4oQVx2cLgPhEKwtO1JraeSSeU3o/QO9YiAHAn5lTCdScXEMBocH0T/UL9kbgzDor88mjvvpmDuEWCiGcqEpBU7AbeSW6VRKBlkut0UcBa4CSWaiOWgml1cx7fL1ItSIopKpyAyH3tpc5XAqpu8BC3WpWNb7wBwMKmCSaeZS8DMGjCFTmlBxSZD7jqlxDMd6sPngPspMiavXJL0iKY8rO0HAdIBz2BWqU62RjV0RUkTpHCd9xlvTZtXv9el7ECUgt4hNCmNe6w2LGkIRw8oN2FtONOgyR5QMNWQrBa1u5FvOHD4iJi1IU90/1o+ukV64Ih44wh64/X4haTQwYu4HCyaZ8nZq7HM5oSk0VuE9ZFNF5MRHCR+hYcUw2BXXe3/BFHQ28kTp2EyQX6P/j2vc9kTekZXx/GRBp+c+nfKYrZ4jm71cht/lQG8kooJOjTtZ50LEbA6tAqiCqDDHgxazHjOZ892nlk+NknkVzDluM8FGLOx8JhkIwz/Lwk9GOzPps+U43F4nHDaXseOtsRIYXgq/LM8yklV5HqQycdRaXN364Qv60bTWsbA8r3vL/A06xT1y6AkcOvgoWnU65rmBOi1rGybSmXwfFnQH/QQKWFlZgj9gvA1+rKAPt0ZpR+hsao+Spj1qKYdIOzGHnSY7vp/50pexsbKIxfu38clPHMPk+BCuXL+CgZFxLK6syamNxCbao1KHTjOKY8cPYngohlu3r+Pgvv0KSshlq/jed1/Co8eexO3r83jpO+/jk588homZfmzbOYbV+H3sPLATb737HnpHtuHII8+haenCH37zezj57k0MjRyAxRZGLs90m5BuBItnZ4fO2/H/q6Bzn0EpGw0taBpDuYQ05sw7J3HE7Lu156mWBLfwMCF8Js005Sw0MZAMqv0rJ3WlfxF6N2xNwa0PzR7qsDM5kt1dZQ0Xzp+CtcnADV8bWnagyahUWxVNK/XoOfz0Vz+D3QfGcPjoLIqVtKaGjbUc/rff+E9YeZAWm5PFrJwjmYe7BHa5PLJsyJZycPkdGNs2hJ6hAAqNNLaSS8hXUjj86BRyZbJcG4j19Ug/boUHH7x/Hcn1OnzOEYTdw/DZu3H67TNgHHNPNIjFhTuY2b4Nh4+fwDunTulnZGEmIkBHLBHe0MTx48cFfb/22ivGSrdduDlRk3TCUHa5NZXLhsDSvpd0M+MBf/ECJZENuGxkxrpV0LlDJ5pBogkll+lc4qEHM++ZkZaFzMtaa/MomoYMR8ZopyMnxEaNL5nhhPb453mIsPnk4fPuu+/qMGABJ9O8swPkn+PPkkik4AuQdc/nhGZchoBJSQ6fD+2Z68b2k7C7JIua0EnOI/GmqawEeifQiCSZiMvE5Ojh/fjJz30OP/jB9/DuybfNvtVqdpTMgjakHqMYQM08+zK48Lm1k709d5d9F44dP6Kc8CuXryOVyMLl9MPecsmj4OqlG0pfs3W60L9b0L1ekeLoCnfq9En86PWXEAg6MTY+oOaPjb+tYkWwEsXd6/fw/kenEBoMYfvhGTi67Gh6Gig0c3AGXLC6LNprsugRgeoOkQBogd3F9LEyqq0GCtmi9qAkGRJNCQfCCPhpRmWSFJ1uj5wR0/R5Z/IV37e6FemNFJrVhqZu6tgzuQxS6YQc6DgJkbnN95UFhU5zVBKwIPI5ZHTwvokZ2Jt2bKymVNDD3i49I0TewtGg8hUy+STgaCEQDgoBSeayirIdjo7BlfeinKjIR4DTOT3C+R6SJEWPfrvFpgmKyg9yfja3EvpVslYHJ+ysNNqo1rB/+wxG+3qxcX8BuXgcrXIJYTYndouKeZF6aXpiSErVlDkMJzhOviTj5bMZpONb+uyMB2VRZ0HS81JpGNmadujmb+WnN403edVuQ75eQaKYQ75ckTrEbXHAQbieccVoIdwTQfdQDwK9UXh7AvCGg1IVMNCGwxwHlt7+mIoYzVnkyV/O6x3i9Wcz7PUbGRqRMS/VSBY7NtaNrSvXEPyzbHxko9rmsciVsU2MM42xeebpuZ/K5vTO8hy2kuVWqcLB1FiR4ujyRz27TZM5jXwy2TzKjYZQHq+fCZImCY1/EX3RINj2C+E/az3ACNTqx46UvHYi51WzsDqq8Ifc8Dj9cips1rhLo/sdJ/aivi7Nk4iayTWRTnZ2rgto5cxnKaGAKb+vW1G8h/edwJ7dh9GscTr3qKDL7U+MYgb4cBXCzBBT0GmD3kkUVBOy+8h4q7evG04vdwMkJ8WxFV+XFy/ZmwGvH9evXMPEyDD6uiPYNjmE7dvHMT7cjxu3rsMTjuimclrgof7B6TOS0mQySbzwpS/gzOm3RLianZmR9euD++t47dW3VcAuXbgBW8Ojw3PXvkkcOLIdicI6hqeG8d6ZD9AzNIXZXccBawx//TencPbcAryBMVhs/J5uEQYI2bArZgHpTOiGFGc6r4eWeFxkmL7LTGwtKxrWJpoOuriZtCJO3BYGz/M05K9Ns4PhxMWCwz0mda08EJjTywfPwz0WvyYLeHuf32EcSivRZiZ25GqduD7+ngXdaUng7NmTYh+7HEFN6PzMzXoFVjsNbtIoVlbxpZ/9NLr67Hj608cwNT2CbCmJb//5D/GfvvkjeJ1RIRXsSC31JsoletvTp95M6bSJZSpb91AUew9vR99wFHfmr+PU+Q8xvd2N2IAfXp9DMjd2xAy3+OH3T8HvisHR6oXf3o+QK4b33joFt9WKwd4e3Lz2EcanJrD/2CM4eeq09q6EM1nQOeEyN5ovEgmPlK29/PLLemF5zTjtcufNgkrJFffYnReah8K9e/cQ8keEEN2+eVswu8fBwAaXijtXCSR2saBzN0roqrMaYWHgy09omn/1RLvMM8DUMenhzY6W95gNxcjgkIxc7t69q6mCkzMLJZ/JS5cuCUngi819b4dgycJqYHqGJ5hDgLCckeyYHp8cC64xWNDpJMWCzmeSsLh5Jln4G1hZ3kTQH0KlWIDH7ZIXdjTsV0zxSy+9qMwBoUwtRnz60R3r1een4xSndKfFpWaEzyZXPtS28jDlYcXDj0FFW5tJVEpNyUVbFTZ6Tly7eEP7TBq8/Dcn9HZBpwjkxs3LKui0+x0ajolvU6nm4ay74Mr4sLywitMXTsEWsmHq4BT8Az5YAy1kqik4/JzEW4Jci7k8qsWqjGXKhbIKeouMZrsDuUweiwv3Ed+Ma9rsifYIphZvgLAxp3f6eBOi52FZLAi+d8EJl6xQm1rBJNNJ+WhwYt82O22kWG3L3WyB9qJFFQJOhH63C9sHh9As1bC5Rt25A33RITUQLBiU4JaqOaxtLaGGGrp6jW4+kcmKaNYfGgY2bain6/r8hGHJzifULVc5xnJW62oGqUrgBEsL01SWxiMG1eHAQA/3RqmMPbPbMN7Xqwm9lE7BwvvocanJ4+41m88KLnZ4GdRE1U9D7nhE52ilWshlkc9l9DlIDhO5rBNKVLcI/qezHPkljARVemSjCpvLgZrThky1jgQLFdeIDRscLSt8DTtqJFVW60I/vJEgfN1BeLqDcAQ9cPjcSKSSSGbSKqx9A706M/ls8VqvbRodPolkPFtorS3CHu1PAyF4HFx1GJmXGleaeZXL4qF02O4iqFWrbdKt4enonbDYkEhn1FyHvH6lF1qJXjVq8NC6lY102ymSDH+udvizGVTWhG/R5pwmN+JedYiHJBxyXGfeBslyJNCRFd9WOin0i9kM1by8QbwBBrW4Uas1VdBpelXMFaXQUJNgJ0rlhsNLsmxZe3M2/SzoFYsxHvO6o4hGenHs8BOmoFeNpM7WcunMUi7AjxV0hvvwXI129Yqf8nBC3/3IeCvaE4bHy1SgoKC01ZUlJQdxD5DYTEqSwPCAWqmAT3ziGA7t34E9u2fx9sk3YXE4EO6hxaJHuuGFuXv43W98Awf2z2B0pA8P7t/CM08/KQboxNQMfvjim3jxxdeRiJcQ9EUQdkcx2N+LI8f3yke+1Mxix74deOPddzB3fw1j03tRa4Vw9foWVjfYqXXB4YohGBxAMW/YyjzYyCT/mBRnDkHtCDs5vCx5hFRaHci97QVuMxpxncP0a2VRlxMcNT5m4ubXpRMYD3pKDphr25nSKL8x03jbqedhUW/vZrivkaENH0Lq2dkxG5tRFnSXJYczp0+iVbfC66JvfF3mEJSR2OzsqLdgcxfx1X/0BWwk57Fr/zgeffwwGo0Kvvbv/hBvvXYPQwMTKOTSgm3ddhuy1Es7PUin2L16EBvoF/S7trWMwfFePP70MYS6PJhfuYpkfh6PPXlA8bWEqJ3cWzpD+N7fnITP2QWvfQAeawxhTx/ee+N9eOmG1d+LSxfOYGx8HLsPHsZ7Z04LauOkzXUB/aq5G2Qh2717tyRCL730siYJ7coCQZG2TE5wSYQZFvrOBHz61AcYH51QnjohYzSoAyaD1opyqQ4HDWacdOErw+62oFIvtglUZrIS29njE7LE+899Igsi9cWdTp/JgWzUtm2bwvS2SVy9fA1b8bix1ERT08T8wpwsRjnBX7x4ESwINLqgKxmztgcHhnRA83sZBykS7wzZrlQqam/GSYNNIGF3898YXWuaSx4SG6sJFa3NtVVMTU8iFPBja3MdNksLmUxaB3qH8MmGaHRoFDYHC2BGECqjje/fX5SUhvvEO3O3MTI+itGxMVy7dl07U4bl2K0eJOJZ1AoNBINRXPrwiqB7ysj05DIpsEBTDP483KFzV5xTmuDS6gLeeucVFIpJ9MTCslqmT72r6UIr5cTWahJnz59B093A9J5JRIdDsAatSBa2BM+2bE0RSunkRYMqNle5dFaTpsVFpjeNonK4e3sOm2sbKlD0tTATmxsup1sSMLq40Q2SB2wikdS7PzUypj0zTUVo2UyZUSK9BYvNgpHJURXCjfiWJjNUEFkAACAASURBVCQ1+nanCgafda/dCX8DsNctms6Dvqhsi8kjIZzb3RNBuZ7H0vqS3o/BsRHljG/FE8gWKwg7IrCm7KgmmZFuch64riOqyRRBNmqUv/L5CIcNnEwiIhtVfn2eAWyEuffOJ+PYPj6Bsb5eZDbXgXIJLrKzLRb4vR4VflroFmmL6nHD4aKrpSFKUkct3wsyxStVxUDxHCPcTF20YY1z71pTI6ikwEo7u6BlwolqPDfoclauokSpWLUF1JoIuwNolRvizkg15LLBTXe3riCcQTeCPQGUW7RKbSjwKdwVFRGRzQw5AyzqPFuVFy9NfkPNMZ9hngc+d0BkyQ5PpSMJ5RqTDalBaJryKaAMlJ+df9ZwmowWnH/G43DBRXIzLWoddvhdHu3QeQ3EjCdZlZA1uSuc8GUkU4fV0USxwiHAfE3ek0qZOnU2Djb09Q+adQXXuW3dLQmvlP9V6gXUYVAsDhsMHGKzzKAweqzz/OLPSOSSZ4rHTx+BmhBFmkFJTei16p66nbSlHcFjj34KBw8cR61CnxLu0S16HjUEWEy4lAagQk6+DHz//1ZBHzvY1RoaHZSdIyUanKw311fVZRKSYwY1XzBCrblMGkODPfjMc0+hNxbB1WsfYfveGSytLmH/viO4dWcet2/cwq0bV7FzhlnWm9gzO4GJ8UFdqKnpnXj75Hl8/6V30BUbw/L8GvxWG3Zum8Sjjx9HrpRBvppFuCeMSzcv4drtOxiZ2oFL1+YxNnEQt++mGH8Cp70f9ZoPbk9EpAYxFJvGW1sMWe1MjN+2knusBJ4pAu74eXNCN7p0FlczVRn/7kaVxv5Gz04YXlagKvhGu85AD8Kl/JsHk2DtHyvo0re3JWvmnDRseWOcQAalgd/19WlU0Krho7NnlanL4BNKlhx28mgraLRycDpq2Egt4me/+jnsPTCDi5dP46u/+BW0LHX82q/9T0gmnOjpGkZia1MvPl2SCDOTSLRtejvGx6aVUrW6voRsIYkyG6Y903ji6WPwBMto+eKI9JpO9MaNWwiEujA0MI3/8Ad/xm0gfM4h2Bsh+OxdeP/dDwSXeh0urK480G7QFwhiMx5XDCF/voHhQVmQ5gpp+Pxe7DtwAJevXMTa8ppWMoL5LFYcPnwEdnbUlprYssNDo7pG779/Wi/X4MCInOfS6bzoiqItaoXATpWyPoarUPpB8566Di7eP0LoHV0r4Sl27/Ry5oFCsw0eqpRAkYVKVIeIFKdwsr05AOZyecFh/BniiXUEwn6ZkxA2P3X6Q5G7/L6oGgy+sGy+nG2GPPeDnMZInkmlkvr6lLLx4CC5ipA4TTCIYhi9bhG5VBlup1twKpvQsalxNRAsONRPs6DnMxk11fx5mJ9AzTp1z2wIIuEorly/Bnpj06SEh5Mv4Mfhw4fx4fmPBK9Xq01EQzGsryWUqBcOdeH9k2fgcnhh1Mg2RasSBdxYSRuPBUsdNVsZTXsVtxeu4oc/+hvJKR22pqJ+2eDbm27Y6gHM376P8x+eQTjiw/TsOGzuFjwRF+xBG+qOFpquFmweBxxeIw3kpMgDmulzVrdFDn9sNu7dZi63HUF/RNI13jv+zAzWYGFgQhafA6Y1UvnAp2JibAiDQ32CHxO5uLwRLI4WHizfh81t12RImRunLzYFJEuyyeWzllrZhCVZwWC0F/WaBV5/ANNTM7pvmXwGPb1R5MsZ6ejZfPQPDsFm5yqiqaCiRqmF8lYR+c2M2O0sHsp5cLgR8tF6NCgHMWa1U8POs4TrFbKqOSWzsDHKOUEvAcbF9vdjYniQzE5U8wWEvC6pSmiPSgkaB4Nyra6JuFjmeeEzLotEDbnOa2ej8/jpEMcInbMw8d+xWeW/VwxpgWFBNWNTzbwJ2kg36E1efOi2xzWq3erUc8bmmO8HSyKvBQt3uNuP2FAIvi4vCrUKGrYWIgwLahnukdQh+aIiZJ1WFl6iWRxWWkJY8sWyViu8PpQQdwYwcVGEYJGE1g6fqdV1/2iWQ0KjIdCFEe0K6rxlI8Nr7ff50B3t0bnPBksDWnvY4lkvlK5p6gSx+Vw1r1+NdWtFaCubSH4WFvaenl7T/FhMA06JmQx+LEzx3EClVQCt07kGJDrI4SPgC4nUyc9EhIANFn0NkqkE0slNIZkcfFwBOxx+O9wBH0K+XrhcUezZ9Qh27zyEZoOcGUPQ5PnR4eDwbGQTQ1Y9+SQMYiLyIVSX/guHPjfb4oRSqRRRLmVQLuUk9+COi5rQ3u5BvfC0ZqTOcWS4X2lFNlsdLq8Fzzz7ODLFrPbZ585fwtyte/C67BjqjaCc3cTR/dsR6w6qU+kfHMcbb32I/+u7r2NobBfmbi/AW6/i0SOHMDE1LnlLMpeEL+rDh5c+xGp8HeUWMD65C+PTh/Cd75xEKuWC1zOGWtWPcHjAJNuwGNMwXw9AWxZEQoMiKp1twxcTiGJsowz0znJrUQAFd+ZmL0NiA6UyHcc4E+5BkpuRoenPMsyl7WxE56GHMH676JuCzn/9cSFXUVeQqpkA+TVZngjOXb5wHoV8Wp2epVmBzU572RLqjRyaKCinfnJmGP/mt/4lFhZvY/uOKbzx9uv4ra/9Cbqj3cgXG2o+qPlMJ+I6LILeEH75l39FqXRM7Vp4MAeP34FcKQ63H3jq6RM49PgU+rcxbZImOmWFq/iDPfC4ovi9r38LDmsAPkc/3LYofK4enHr7LKLhLn2vxMa6mOXcVW8mNlXErA7aWpL44pVEKBIJY9fenTh37pz0sUyfqlVMN759ZjsCJPxYG2pmerp79bmvXbshNycynO/NPVBx5yEvS18LO2h2Xx8X9CapynLVMAWdn03ojOwla/JxJmkkl85IWhfwGytKaoR5TxzOtkOcxSmORzqXU8HviUVhd5JZvakJU2x3btxqVuW+k8Ai0iF1xfJ2JifChVAkosOCu1yuHYyUswZf0AO3267kMZq18DkqZAvwubhaoARlDXaPU+5wvIZ35uZw9foVQe7kRxRoQ2lz4PgjRxGLsiC/q5d4dsduXL56RX75hPc1ddhtsoa9MzePRpX7vxZCwRiSWxnY4EHIH8Z775xW0AcPaEYjt6rkkViwtZJRkFLDago6PHXcfmAKut3BxrZBfzk0ShVBgqWsFatLm7j04VnEoiHs37cTTUsFVUsFVr8NiXIatpALrpBbByehcxZM6nSZflZpFET2KzIXPpkXqYgsYfpC0L+c74VQNlqCVmicUpU51eaq8fienR3D8OiA/NB5dmzbOQ1P0IPNxBqsThJnicSZOMx6g9bMJnWLz1AlmUMrUYXf6tHUTH4C+R9sitLZBHoHYsgVUyLXMQo51jsAS8uNQon+FQzCtqCeqSCboA46pdRGNqx8BsP+MLoiESTjKcS6YnK+4wqTzZU8LpqcmhvI0WI0k4KtXsfk+AimBodQpRV1Lo+ozyP2f8DH4aqzMoTy02ltzTUGvwYbULGwqfJpm2l1fs/mXhweJj7Kf9y8F1SDcJ+eK5HF7VCB4lmay+ZVbJst458uVni9IZWBVhEsKITQgyH5EgxPdCHcG0DdYUXV2kDLa0eunNfKiY5/tVLZBHuBhkbMX3DDSZtsOnsK2udUazfNfds8RpJerho4TNGnnuTCUkmfmxp7/p4Neqw3Cp/H5DnIhKZKZ0+/VjW8v0ICLGb1QKRDhDZ5jNAwqIGapYGytQZmbpj42RrqqiGG/S6eBUmolZoKuoBbmpH5/UIHsoU0cuU0vAGPDKxYZDmZ85/Z1NmaVvi8bh1P9XIJ6XQKuXTCxK7Svz7sgifsRKlWR6PuhNfTg8cefQ4zs/tQLDTg8weNXWyzJkUEV3okNfJ9yOfKgtwHBwbU2HRUXZZ9z25rHTi4B9l0QtNKIOAygfHJDLKpAnp7+jW1bqxtqisaG+nDwv05FAspnHj8MD7B8BV6SecquHHrLuIbcYwODsBhqcDvbGL3zCic9ia2bZtGMNyL19/6AH/y7R9ix57juH71Forrq/jyT/6E4Jix6VGsxddQqhVw5eYVOHweWNweHDj0KNzeAfznP/oe0mkPPN5R5LMO9PaMiRwk9jhZiHQaYuOlaD7Ovy2R9XjAckrnn2NhaCOMBuahwQGB9PaE18nTZsfFi8RDTjvxdixmp6CzYGiuf1jQO31CZ0L/fyvonNABv9ONO1cvY2N9RVnnlANabQwZ4AuXRaOVl93r9t1T+N1v/Fu5OSWS6/jN3/pNnDq9gPGxIaysJZSjzG7twfw9OX4N9g7hV3/113H71l289sabiCc3EOuPqqATCTl6bAee+6lHsf1wCMXGlnyLCdFHI32oVez43d/+YzhtEVhqIYS8/fC7Y3jvzTPo6YppEuCERjKGw+VRDre0pz4XunqiRndZZK75AKamJ/D222/D5/Zo6uRBwuse645huL8fjVoJvT3dmly4x7548bLuhdfr00PLQ4UF3UznJMS0pQSKP20y+k6rDPIfZLbRprHzxdQurm3NyreRB8RSO6KV0zpPPx6K/HPcezFqk81ZOpeRNIRyS2Z/V2olFApl7KQz21ZW8Cz3XXrR61VNx3oWrAwQCqr4V2oVxXvyILJY6N7mhstlQx10oePurolcOge33cDKylevVzXhMwRiK5GQJzu5EUQcNjfWMdTbj1/55V/CwQMH8Jv/x7/SAbR77wHcvH0Li4sPVNC5qyMhL9Y3gI2tOMrFsgp6wBNVSpjLzqAZP95789TDCE5C160qTWZY0M2Ebgp6ETV7CfdWbuOl17+r55JSLhZ0S60BvyeKasGB5EYGp997B10hPz7x+CMo13JI5ONwRdwoWatouS1ouW2oWRtikFO2GfSF5N6WK+cMP6HFScaoM+q1lsKCZNdcZpKaB1Sf0Le6yrNoPSUyISfiqckx9A91yw89noljesc2RGIR+ZNT3cHnksEuvIZkfSvKuM5npYVqtghXwQpHw2RWUEFA1Clfyut96enrRrGSRbaQgs8bQCjSjWqFFqFEM3xwtFyw0FW0UtN4wIObyAObRzSMYQkHoYHeARV1PsPMr+YzIYdRNGUvmuf+2WbFztkZzIyOyfq1mEmpoJP9z12wAqGI6tntYllzUAkzmjOfMThgjcQ3Sv8MKbjTAHBq7RQ7nXfU0MvpkMmTVRVrmq3wuuRL9LDPCypnQefnJSOeunfC+4TtZUhDeN3pgttrx7ZdQ4j2BtH0OFBGjdYiKDUregbp7867GvQG+AZrgqZ23ucPqI2k8REDv1ho6YKntVXbfIorC6JhtOcmg75QzBvHtlq9rTKxoSfWJdmqLJxrLNYNOB3U7ZMMSNtgmgMZl1D+rXlOTpFEraoo1ctoOAG332uyOOhlQt+KWk3TNd8vt8d4FogBz4PNapG1t8frRbFaQDq3pRwH5tOXihXkMtSUm2hkwv5ipVttqjNEpMiV4eeltz2JyjVnGZl8AalEGaFAP37i81/Fjp0HkUmXEenq0XqX7wsdJjsFnXWpQHXB8qIM20gGNQqqJizDh7taR48eVoHmwTMxMaQLtkgpQSYPh4U52C19yN5YD8JBL+7cvY5atYhjjx7AoWN7RcRxOYPYSqTgsDpQK+WRjq9g21gvhnvpppXGiRMn4PGH8ebbH+KP/uy72H/oSVy5dB1bC4v4xZ99XheK0pK6pY5bczewuLmM2EAMuw4cRiZXw2a8jg/O3kU+74fD1o98nk5EfYJW+EB2CjrLs3SZXFAwy7ptGmBsWU18ZqegKw6VWzd2a2Qx0iWIrE85hRkYy8oC0ZalkbWsl0cemiwe9ARvx3NKgP6xX7uZ5jvwfPvXvzWhm4Ie8niwtDCH+bnbymYnR8jSKsPpJLktocCcbH4Lv/wrP4cvffkn4fFb5Y3/h//hm+oYvZ5elCo0DrFh587tWFyY1+EUDXZh+/bdYpCSgUomq8dvR6GcRKWZxfBIDAcfm8Zjz07D4TfezuVqDZFwDKUC8Pvf+K/ydG9UvOgOjWhCf/u1kxjsH0GlVIDbZpO+li8l5Sk0IglGQkJZKjUSa0oq5txFM+ucedGE3OmsRgCDsqRt01Nw2FpKcKME7NatO1heWpWRAoscX072TZ0JXdChXPnaCWp6xz72ju5YbIoF2y7ozKjmgbBjZlbT73vvviuoisgLX3Ay03nQk2zH79fTE8PAQL9MYd5693WEg26UasxrruLnv/oVmSItPlhDMNSjzyFyS1u3qv283YFQOCgkKJliVjfVDYyrJUsfKuguGlVYmmqaq6UmRoYnNKVSUsU9PY1QzKHpFAuau1H+1Exg2797F37iC1/An/yXP1YBmpqdlfUyNfdMnWMR4k6UcZl8Dqhx52PtsHpgaTjgc1PF4MTJN06Zg4LIB5sjFnSrDVvLLOhBNGx11KxllJDFwtodvPrWD4xEsFqUtaa13lRBd1uiSG5l8fKL30PA48Rzn/4kqo0ytrKbCPeHULbVkW0UUGGguNMQ8DghkbTp8TqQKWaQyWThsPukiWeKIiFYyjpp28o1II1Vmg2iLzYE/F0iey4/2EAymcL05Ig4GITYmXA3MTOO7v6Y/jmdY9BRUIYgLAaUwfH5YWEjiS2+uoEw/OgJdqu5IqTMJpV/fmNzBW4/Q50aknEx/MXt8aOQJ1Jghccbhd/lh7PllJSTZDhqsKmjp+SNcl+HzYHkVlLMd5/Lb8i7NHehn3rexHbyGUwnE7qmO2ensWfbDFp0/UsnEXSRbMX7QhSeCWcGemWICK8RJzO6pMmJsr0r5jOp84vZDNyd1ykLNaYnWkFazMFPKJcEORoVyT2tTglcQe8z9eqczFl0KdPm2cpKS3yGUzAbATYOdBGc2TGM7uFuwG1DirpsrwOBaFDEQ9YRqWLC3VqhqKDbHQiEjG02n3VyDNiI8PPyPWRBZyElQ7+7O6qxmIhZkRJKDmpEDBiQZbNoFebx8B6xoSf/mAoSciXcKujFQgn5rCmIZkdvUXHl7/k9SrUyWh7D8ndxJ8/QLAqEWA/aBZ2TOHkHGgbFlocIp2w+qENnOAxRMcoUW1QE0F+hUpNpEe87+UxEbIhAdL4+h0NyZJp8x5xlNQuZVBUOZwSf/+zPYu/eoyro4VBUDnOdCV2+Fg1zfzsT+ujIiAq6iL4s6GPH+lqzs1Mo5JOIRALYPjst+OrB/APd5FrJwNEhah1pKJ9JSLbicpDQYcdjTxzXAz87sxfz9xcxPDiIhbu3sLl6D1PDMUyNdSGXjuOZTz0FlyeIN946h//y59/F7K5juHXjDspbcTz79JOCzO1OOw4c3Y8LVy6Izm912jE4PoU7c0siwpUrPly/uoVGMwqnow/1ulOxh3y4ZYlIT2Lm/7IQa09JmZCROXRM/jtaQ0IyhKtY0HlzWdA7lqCGjGEKOl3jjO+7CXgwloVkQZqHhN9b6PqPuc893KH/fyjoQY8TuVQCl69cQLNWljc9Xdi8XivyhQT8Phs2t5bwE89/Fv/D//jfIZXZwtf+3W/i1t3bcLk9qNfd8PiCcoj63Oeew/rKMs6dOy9/YhZCwpdikEfCqNQZdEH3uSoCISf2Hh3Ho5+awtj2mDnksgVJm3LZOv79H/wpsukWXNZuxCJjcNlDeOPltzA5vg3FfBa90aimyXlqZqsVddPBCD2OXZL3VRs17Ng5q5fw9ddfw8TohNjYJHhQlsQd0+TEGLxuB9ZXV3Dv3oIaKkLv3O0tL6+K/coAD7RIfOz8bTEM1HYRNR29gRL5/3cYsOzM+TxQfsmGhr7se/fu1cFx8uRJNRfmgGtph8vuml0vkYNjjxzF0FAfLl+7gOvXPwJdlfhz/LN/9s/x6iuv4+Q7p9FscD8bMTv6Mqd9w8Hgjo17enbUW/ENEQM57Xv9DAlpSIfK5kckp3gKrbpNEKG0rdzhOSmRNN7khOw7crkmDyByADxePPH4J/DOW2/gkUcfg8vn0/XnWoMOX4Mj5DB06XDm+8iphWoeuk4xNpUGRgxpIdrCFCgnIUlN6BAkvLWclE0nVRE1awl1RwXzq7fx8hvfg81RF6LCNVWjSIvWEALOXsQ3k3j1+z9AwO/GF577NBqWKlK5JMIDYdxdXUDZ1oDN64ArQH95wt50MgO8jJAs50QUo+aWmuZspiDFDF3zVlYWZUcdCPpl48nDmhbJNHXZ3EgpPIp+3pQC0S0sW8xhatskegZ65fG9ldxSBnknUENSp1pDqNrWxhbuXL+NPncX9uzYLTZ4NldQA8oPt7J6H5UGZapkXdO9kcYkTqRTJcHt0Ug/At6IGPuyHa3U1ZjKQ5+rHymEfLIiJknK1rRrKBLkTgkZ07kqFXjdLsQ3N1DMZjA+MozDu3Yj6HGhksuIFMeQEa6TGBzFc0oSWsX92tQ8E02VcZWZJdpcHeaAG6iZ34vvP1EQEaqEKHZ26VWTlU7meaOp942SQNpns7JyYKjI6KclySCUi1AziZIV+m/UMTjShZldMwjEIlhObSDfKKF3ZFAN6sYaLZtzStBjwayXuZZzKtCL8krC+DxL+PkIcnEVxjOXv1fOBoNl9IKbdRqvF7lMLKa8DjyX+X51zl4iCrQWJnogNKFWU/CRWaV+vI+nDJDneo2uAi6bJnXuzPi1mGevpqnOe1XVu0XEhoodQvM0hpEPCZPWmO7WNIgL7z+fK2YBsG7auF6wtg1/uN+vMj+CgCJRYjYf5P8U4Om2K0LYZvGjVnHg8MFPYteuQ8gzGdHpNmdbe0IXKY4pkzYbcnmG+jzAxPi4GnDhPSzos0+MtWKxKNLJLXR1kxQyLhinlC8Jrl5Z3NALzxeJnfVWfBVuFwMmLJK37dk7q2J67OjjOHf+Avbu2otyIY3E+n2EvcDjx3cjm97AsWNH4PT48drrp/Fnf/USuvumsLq0AUupjO3Tk/oaiXQCX/3Frwp234ivYWVrA/cWF9HbN4HjJz6DRiuMP/qPL6JU8qC/dwfo7xCJ9ophT3idN5zdpawD5SDHH95h+G/t1B7WAgPLmoJuglkqetFZKPgi8uVlQWdHp6e6HeTCX1nQP57QDRpgCrqx9jT/zKne7Nw7ZDj9+ncmdB5SHmYRo4lzH54WccLrsqJUzCAUIAwb146oUsui0iji1dd+gOs3L+M3/td/AY/fowPI5aaRA00NKvjFX/xHyCQTeOWVV+Bx+sTY3dxIipHN6aHWKgG2KmzOFoIhFz77/Al4egvYf2xa16xAE/eWE1sbOfzxH/0lUvEafK5+9HVNMIcNr774Knbt2K0DbHR4SAfyjZs31TyxKBLuJTDCaFfCQ2SyZ7NpnD17FsMDw4KzLC2b9oIkJoVDAUyOjYkURPZ7NNKtCXlzM46bN25r5829ujgKun9tdEVyBXMfBbcrb9kYPhjdqUFNxG4tldRsiFTlcuEf/9Ivy+jm9ddfx8bGmtHrkn0saJJSHsgc6Ytf/DxGxwfw/R/8JfwBN1aWlrFz525cvXJD0yTjex8sLsMXDiKRTBo2Nk1QigyRIRxpJm5+Pnq7s6Bzl04Sn89vHOX4c1pqlLE5dUDy35Frwj07pxIW8KefflpF4sypUyJePfvMpzA+Ooa/+otv49Of+SzqYIRuGefPn4fL58LA0IDkh1xv3Lp9F163V+sErsT4TLgdfhSzFZx97wIVuIJEKf1s1VjQXdhajpsJnQWdpDhXFTfnr+B7r/ylJnRLq6ZpskJvfbjhc8YQ30zj7Lvvoa8nqua8aamrIXeGPbi1dBdWrx2+7ggcfpJuU/psLFI0bGITTz1yo27D+kYcxXxFTQyn91QqrsjWrm5q0o1xENP2mg0LaHOgFcrSooxF2DwxkGVschzRnm41WbwXXOVxwudhT104yaIsEqlkGnduzGM4EsOxA0ckg2ShouSK9+HByjwqnDitfC6ImDFpzYpkvEDSCaKRQfh9IdMErW8I4SJMzD9H61VOo9yjRkNRETDtLTsyyYJcD7nCJBGS7wAnzmR8E1tra9KcH961E+NDA7BSCdNoIOTzat1XLRd1uvBnJl+F5xV/LjKemxxMLLRDZnqeWT3KGIYWysWK3jutlSTjNTJbs0tv6Nmx2xyC3vkOkglv4RBkpQa7IYKczNS0i+ZZRJa6MXVhofEHHDj06CFM79mBjUwcd1cW4KXskvegWECjXIOTzQGd1fJ0UKSToUd8BWrBaZojkx+b8XZgoZQLXJmrKgs8LmfbIx5qSljoO3r1KkOi2pOpzgKrQ8RJvosGObUqPlXnAM1qRIA2ShMX0zbtFhRqJaSo2ijzvfRI5srrKkFho6ZVJNUTXIPRuIkFvd4eIDjI8s+woHOVyDUOEW2te+tmDTA6PIJSoaQ1DMm5hPONS6UFLTbIriK6+mIYGdgmUtzk2D5sm90rlju/Hj8rJ/SHkDut4a1WFXRC7lOTk0oOfFjQd3xirBWO+JGmGQMZp309klKE/CEVuPm7izpI61VC0yYf2cnAkWYJzQZZgF1YXV/D9tldmH+wiH2792EgFsXSwjUEXA38zAufRiEXVw4xC/rLr76P7778NmBnkEsdha04dmyfVeLS3Xt38KnnPiWWOwMVNhKbmF9awhNPfhZHjj6NRBL42r/9z1hZraArzIQZPwLBmPxsJWmiSQXJWW3vXrZ9nQmakL6pAmbfSWheJJE2SYJQGP9y2tryFhoVyNf942Q2aUbbBd1M6MZ05u8V9M6a9x8s6Lr8sLFRaFYQDflx7oPTKBay8DopO4ujK+KXc5+R6bawuLSA//mf/1Nk8wn88KUXZVZAkw1PIKIXIOBz4+mnPympBr3Tt9YTePzE43jrzfexurKuqataL4GXymJvCMr/4leehieWw+5DU/oZrEQbWg7M31vBn3/re6iUbHBaouiLTcLW8qmgH9h3EOuryxgfG1VjMzd/D4FQyEgnrNy11TX5kWw2u2NGhZC7cR5sIqjAruxmQpTUJdPCkCEaxqXNREFSv0kZExs07sO0Z1BNvAAAIABJREFUN2/HnppC/jHk3vGs5uFFKJKMWoVYtL39eQhwNUCrVnbqL/zU8yLznTlzBu+//+5D8iMnGh6wWxtxdepf+ZkX8MmnHhNfgZPIybfexJ07c0in8njm6ecUt7m2lUQ8lcbC0uLDYJnNRNz4WnvccgEjpOr2ONTsNJoVVBn4EWBxb2BjYwuNUhOBgPGEV3BDOw1O+zunE88++yzyuZxc69hcfuWnf0ZF40evvoqdu3ejd3gES8vLuHztKqZnptDd0yWnrnsLc7h7bx69Pb3KfU5sZsCMeU7CqXgWV89dUxNMEPHjgu7G1vJWe4f+cUG/cO0D/MX3/lSucZSIUb9dyVEHTrlQFBtLcVy7+JGsa48fOayJOVvKoGZraDrPN4uweJxwB+iJXxYBkKmMfHcYTxkMR3UWrK0zG95EVHrpLue1Y2n5np5/TkgstjRoYQvcqFp0ze/evqnGiQl0jKSkzzubecrXZNjhp5OfadYSm1tCZogQ8WzLJNLoDXRjepwNrQk/YWNKZcLq8oIsmCnjpTKBTRWlpclEAc2GDaFAn9L/COuyEOr/7Y3pV34PesFzQhsfGTdqgkoLmVQRhXQBloZNjRYlZ/JDKJawsbKMRrWKfbPbsHfHLEIsKg3TPHEt1Kyb6ZwNCklxInzZbDrMJScTEYu2vgZiFxIheLqu/TqvQefPydWyPdF1PjsZ3YzolX2z060JnbLIVDqPms5AU9CJDhC+N/v6unwgxmcncejEUbi7AriztIBMKYdAOKC1CYmXJDRyQmUjn80XtdpzeDyyf/Z5OG3Tx9xM3Z2kMzYAfIeJYBgJsuHHcC0kvbrdNCX0ZRcLXxM4CZVEHJySDnby4zvTPWWqzO7gO6mhzWVHPJdAKpvSPSBXIxIOqqBTOy6yXZ1WuDn5r3uDtF2uSgInBUvRrMa4nqBzHLlLHH59Lp9mu0qxgqGBYa1xZRmeTiObygrBUXZ8wIbVzH15Cxzcexyzs4cwPLgDoyPbRL4Uv4FZII3aQ9maMdYykDtRKZI4Oaw9LOi7npxQOAsf3EqlAL/PLbIBbVp5qHLHxwP0wYNFdRXTU2PI5ZNIpv5vyt4DSs7zuhK8lXOu6pwBNBoZJAgQACMokTItWaIkShRHctB4PPaOvTPHMzve410fe4/PeGd31vI6jG2NbElWsDSWZFESoxjEnIlA5NQ5d1d15Zz23PtVgbR2V7vTOjgAIXSo+v//e+/dd8MGxkYG0dfTixdeehHRSEIEqW3j4xgb6sPpt1/CQNyNf/UvH0a5aLp+MkUff+pl/PiFN1Gs2gXvLk7P4AN33i2XsndOn5Ixwe4Du7G2sQqL046+gSEcOnw7nK4olpbL+C9f/B4unl9Fqx5ENDYCty8Gh4MvqFPQa8ynNWb8ZhfOdCUDiRsduklUUzHnTqJmggXYDcnP+30FXdat5q1Sl2zi64wXO723+TUM9EP+sxgX703opn14T7LGFuKG7+h7Bb1ZK2KgP4HXX30FpQL141aktzYRjwVQKWVhtxFyqSokYm6e7mw7NOlzt0LmI20bk+lNmb0Qftw+Tleqfrz6wiu47bY78cMfPCkiUm9fQjaYFnsdbVsDqa1l3HbiAD788FGMTsYFpQWCYbFvT56+iG998xFYEYADEQz0bYOj7cMTj/8YR24+grn5GYwPD2rVwsCMeI9xKyLUXuVkYaVJg105vYwG5UTmd/n00Nradqytruqmp4Mcp05ar/Jw0+6qXtcujXpv4w3fXWl0uqT3XT9eTiYmiQTUSVLTusVqun4FcLhcOvz4uyRllSoeeughfa+vf/3vtIM0WnWvZEbc4Rfyadx2+604sH8Xjh+jMc4cTp1+RwlaszPLGO4fw969B/HxT34aL77xBi5evXbD1Wp6blbNA+81qkWUAuZ1qqA3mrSqrCIQJPTcEHJCHa7HSXlKVX7sdIWi0YUOM48HH/7wh+WwRldCvjZyAohcMI50aGQUI9u34+S7Z5W9fefdd8jWlLv0y5cvYn5xCdu37ZB3+8Yy5Vo+WFsObG6kceXUFUkqCWGSbkh2ud3Kgm7IrzRd4oRu8TbxxumX8c3v/J0KbE88jHg4hFalAWvTBkvTi4XpRVw8cxbDfX3YO7VTUwz36IVmBcH+GKZXZpEpFxHti0uJwetBaSxfbyQeU4RoqUipHw1XaABSVjEdnxhCo1nC2vqi5LRM1du9e5/UDsnNtNm1+ry6r8nM5r6TfTn/zGfWGwgKQmdYCslevNd4L3JyCgWCIi45W3aEAlFNVIpGHh3FxsYa1lbmOxHQS7qf6f6miS9VksSNShCus1Y3No3BlMeDwcF+NRnkPXAKDoUiJE2gWmIyXAnVQh1OuOHhPp2QcKUljwTuWDdWlpFPJbFr+ziO3HwQfZEQbG3arpLbQXTKkCNZ0LMdJQZPEVr0cm/PYis5VUezzUIupQ5bNmWoN41PPnfNnXOIxxV/duObUMZWKq2Gmq58vDNYeEmUJbOdLHhO7bJdpfd7B1Ei+mR3OXDojlux58hBJIsZLKwti7DK982m3XYLbpLoaCJTqmArk5YxTjAcFLmWHgqUm/Ga8esLWWXyJa8hlQ7F/HvWzMp1N2oh7dRtDmPyUmawCr8ZJbgs6GYw4zU2zb2BxquMxdW5bdMZxeYjU8iiUSXPwgm/z6PziE52CsmytUWStTstakh5xpXqJnuCBZ1cAmV61Jtq4lgr6T/gsDhk8MXrzJWaBphiEamN1I37xRd2Y7OwiOn5ORnKfOCej2Kwdyei0QGg7VIzxp/zZxV0mnj5/fTo6EDuJz59uE3P9Xqjogc2n9vSITQ4OCyP3Xi4FzfffESwKd+UaCSgBKZ8IYW9u3frYDl/7oKM6Y/ffqf0ilcvvYvh/hB8jip++bMfhaVdkla0p28Q33vkaXzv0Wdgc0WwlS4is5HB0SOHMDm1E+cunhNLmpaiqcwWdu/dhd1794Oo61M/fgXbdtyCJx57EyffmkYp70QsOgq3Lw6r3WVkKNyhcy/aKeQGareqY+8azXASJ7zf3bUSEmahlusW0346UXoMiFBXqzQ2kt/4hnHPXu+QidjEGua8gdq7v3cqeaeYy9FII3wXfjfNBH9ZOM3Wiwj4nJpUr165hI2VJcSjQfjcTqQ2ud5g3KJF8B+vUSDE9KNtsrAc374NmVJBaEatlEdPL/XJg8YnuiP1euOVt0We4n6s0ijJb6DRLqNSzcMbaePX//2D2HNwHGtr6xgcGdbx/ubrZ/DI959CuWiFxxXD2Mge1AotXL82q052c3MDn33oQXz/B/+IaKJHBZ3fk28BGw0+gNxd0rTl3Ltnsbi4jPGhMRQLBZGDSFgr5xkzOWuKrZuxlOYw4uHCw1HTQMdX4P22j7yi3WvMQ4KTNSVDhNW7sCIPVf6Z773Zm5rUJH7tSCwqWJt/z+9NuJZTCosdoyb5IpYX5kVQ/PDP34v7f+5ujIwOoJDP4Lmnn8MLz7+KpfkkpnZO4SMPfAKBeA9Onj2DK1euaE8fjsbx/e9/XxCdyYN3IhINolIrwud3y82NEz917efOXcKBvfuwsrKGWDiO+YVZdd5Dg/2GFGez4+DBg1hfXTO7+lJJ783Fixf1+/6DB+H2hfDoU0/grrvu0lSa6EsglU7h2WeflmHLyPAoVlfXEfbHhC4M9Y1icWEVr77wKjxW6tAbgt2ZNma1uLCxsKb3p8VG0llHxVLAcnIOX/zKf5YzFglaQ329GOsfQWotBUvDiUq+ijdeegWTE9sEEa+ur+DmW25BxdLAmSvnsZBaVu756PZxHZb8YOgFCycP/v7BAZRLRhrFnT911jSuKZbSGB7vk7tWrrCla0bzqpHRCbkHMg2vrzcm8x5CzEQciuUq8kV6CTg1nRNO1uqGumtGtG6lVbxJ0iKRqZKvCBonVyMWTWDb+Kie8enpS/D5HchkNxVEQwma3xfAxjqlvS343dzdW8RQTm6ldP9xaOG9zz8nmNW9lUFfrB/Vch1rC5tYW9yAreWUFNhtpVVrUT8XiWN8QZnkOgJup9YWt+zbi9zWpvwlwh0vBDOUmMGExYn3Le9xPgf8/8QhIuxL4lfHXY27XdPs2kT04ufxfWQegos8o5bJUufz0iXEtS30NKijUCrLi57/LcGiHPRMqiULGO9RNgSDo0M4fNdxjO+dRLaaw9LmqvgM/Jrtek3PPe/vgb4+pQFuplNqGiIxNjxVqWRYwIny8T7P53OSlcmLXtp6gy5Ik87XqwQ6Fl4yiG2amEn+4+6fBFDyodjKcJjjTpw/B98rqk54SrO554RPPToT1RpMSWQT3eJwYNNzatY0RHLrqLZo5VzRM2Fj7gNIVM4inc2r6HJnrzogJQIbY6MQ4BqQ65WJ8e1Sm6Q2N3WvdY19+ocSWM8tIp3PwmkNYseOg3jok79qHENrRp7L2sNVgfhctClvGm5ELsuV36zOB35r/f/kih372J42c4JpU8nENerQ2TEx6nRmZk7TyLaJHcqmZifMotLXH0dff0ydYzGTw5XL11Gvt+ELhBS8sG1sAMXsKi6ffQ2f+vgHsXPHEPr6E3C6fXjh5VP4wZPPo9Zyw+7wycCGNxr9jgndE7I9cPMBTep7D+zDwtISrl9fwgsvnsTuXbeiXPLh/LlllPJ25PNt9A1sh81hDmLdaJ04VJkVKATAQLAMguAHb3jdHJKxQdpA/jvZiXY6Omn6uF6n1R/tEenBrUg9phXREpaJOh0ZxPvIcN1Srt185+NnFXR+vXarDI/bgVa9hvm5Gawu0kzEAT8LQi4JD/evlIRIvkDfYC8mJka0MxweG0G13cTC0iy2UnTYciMRj+pQZWPCqfPc6YvSipOoQf9fh7MNC92RylmUmin82m9/Akfu2KcJcHBoRA/aCy++ju/+w2OoVZin3IPt43tlTcsYzpeefwF9fb3YNj6MM2dOoX9oUFCUYG7+r8n9XlUFnQXu/NlzWF1exlD/KMpcDdAZio5UWwVZvPI9NmsLTtWMpGWesLl2PDC6Pvqaop2MijTfQw5J/QOSwyQ3aYa0JvOQblvFh6ablKYdF617uVLpQHiGwFZRkAfT8wgNkuVOqRGJn/VqCbfcsg+7psZx3wdPIJPeFFz2/HMv4vSpC9pFD41OwEf/eQfZ6JRX+STvIZTPxoFQME0/qOsm85+Teregczd2+fI13HPXCaVNTV+bQaXSRn8v7ZW3qyAxVpimN1xZkPTGyVkOdjMzOqBYNO0uH67PzOK2O++QdpoEruW1FSXn8Wcg5D4/t6jpu1KoYWrnPmTTBTz2ncfRREPGyWr+eFDcKOhhtOig6Gig2MohW03ib7/+Ra2AePCFfQGM9A1oLxxwh5HbzOLZp57GcP8A4qEIsrk0JnfvQjK/hbPXLqHtsqJvfEQoHO8RmvHwAdvYXBOxy+XzYm01iZpytV3SgbPRKJTTsLkIObfRaFV0ANPlLhKLa42gkBzaZ5IsRXSt4/dO0xROkMYV0taJQm2IuLSVTEkKxpjkdr2NRqUpp7V4vE+FmE2oy2nF9MxVUJOW2lpVvkUsHEFPT5/cKXnY+n0x2G0uTZwLS4u69lyDra+vCaYlP4Dfb2Jkm1LN0utZbCwn0SpZ4PdE4HPSptkqtj0LOomGLOBOtHHb0Ztx600HYW3XFfBCZZEkW1z50evCZs46Nnj8YKIaXz/Rp+7qUI1s579ZYFTQ3yflZEGnMobXgmtHkUKLRbMvb1tAe9N8sYwSffPbxCdZAFkwmalu3Nd4lnIvHOmJ4uDRw5g6tBctlxXJ4hYKCk8pIrm+Jp/7gNuL3v5BPb/5cllrIaINlDry37H4iQTX8dk3evCWiIWG9NbR03fQBUnQbFYk4nTBpJ4dQmWZ98Czm4xznils3PhedQs6nTrNZE9lIZEk2uCyIeQ9RCie/DByqMh+F+ddBZ33Hnkl5GlQqUKiHFcP5UpDTaNx46NfiZEWknVvBsImtm+flKfL5tqm/j+iCTyTIrEgivU0MoUibG0vBvt34MGPfx7BQEJ+ESbJ0Zif/f8u6Ld+eLI9sW1UBhorqwsi7pBV6nF71dm7XUH4/QH0JPo0ZW5tbapzvenm/cimksilsrhw4RJi0T45DsWjYeyd2o7N1RlsrV2H313Hg5+4H1NTk2JQvvbmeTz5k9fh8MSxe9/N6sBefMGksfkDARTKJYyM8c9eTdYLi8uYmV3CpUtLSCQmMNCzG3NzOfg8vUgl6whFB+F0+qUz73aOMhLoQrCdm53JPpIzdRyJCI3wzaL3M/e9TOsSEU4CofdgKWN80LGhaXfgdpFQOuS3DiT/3lxupvGfLuhdmKs7nZv/5uNJeYsS1ZHcWMHi/DTQqGmXTtc46n45VZdLOVhtbfh8LgwODWAztYG+wT7YvHZN6KnkinbyPsK71HRSj+nwYW56Sbth/uJD2EYVgRBNUqpYS8/h5x86ig999C4z/QwNIuiN4LFnnsG3//4HQMuDUGAAI0M70RtnBGQEf/qFL+DEibuwvDiLeqth4gEZHsFmigljiihsCr6c2DaG0++cwVYyiZ5YP+q1GoKeoKC/teVNLMzPIxY3DHtK1bTjalKlYBz9WOyVr9wJTRG7M5/XAcD7cXxsDHsm9wg1+Mfvfk/sbrLY6X7Fw4kOSiT9SEfaaRy4c+taBDPu0R8OyFKUHT4PYMplCHNm0kkk4n7c/6G78OH770M2nRSp59qVGTz1+LOK7kzlSrD6/di5Z6+gNjLT6eDFibC3vw/z87Pio9CIqdbkisSiKEUDLdbFvr/ppkMqMKfeOY9AwI2dOyZx+NAhPfT79+y94R/9Z3/2F7pGwbAJkqGU5sjhoxjdNonZuXk9s2R154s5bLEhoV+2mw2OkRoF/BHk0nn0JYZRKVTx1A+f7S6Ffqqgrwsq7hb0fIONXxZf+/aXUa7kNKFz6nK0bAj7yXI3gUCnXn8Ho4NMVEyo0DL17dzVy1jLbKJ3fBDjO3fA5fcI5eMenix2mu8wFY3I2tWrM9I79/T2izTl8JDsl8V6akn3v8dHcisPdXbXBLQdgl6pCEmlNiV7JAvbHwwrK57EKBLFqANniE61SNOPCgrprCbYCFOwnG6kN7YkZ+tJDKigjI2NqICyoOcLbDIKSLJZDocwMjyGdstI6yxwK/HP6/Njfn5ek5vX71HSHf0D5ODm8uL40TvQKDeQT5VlhpNeyaKcrxno3elDOV9R/oINTRQzGTTKBUxuG8HxWw5hqI+OZ22RKHnvV6udFD+H8djoBqy4nCafm2giSW1dVIrPGxt5yqXM9Go06Zx+5Z1pBQIuTu4VFW4SQ/WXsKLMFRDfswoluuSnoIOgdMJd6vQkMOZIDq8TUzftx4Hjh+DrCaPYKGnPTzIZLY2XlxZgb1vQ0z+g6ZjfXSoki0VW1WKddwo1i61WB82Oj4TS0uydGFQuh95DOnkI8z5geAobYHrDhwNchTh0jhjdvUHpqBLg2UGZqUjTRFy5BrU2UChmNGSw+aaDGwcyJqExB0B79HZVBb1hMcx4NmwcBqjJL1e57mDDZB4n8h3k2lY3jnz86+3bJkWGI5dJCGOd9r95Ed5sHosx6wEd7kbw8Y/+EmLRATitdEmk7NpM6GrKyFHqsNxzmaLOl5sO3WwGTnmsWGA58el97b17d2N1bQELi9d16HQhZGkOS4aOf+TIUWzbNo5SOYeLl86J5FavluF3eHH58nX5a3O3wptqYmQAiYgbIU8T506/hA+cOApq3W1OD94+eQWvn74Al68HO3cfwOzsvBi61Cn3DvQr85eHXjK1KS2p20PiSR3TMxsoF2yIRrbB2g4jHh3D2kYFDncELldAN0jXQEEmAh0Igg+2pnHqbXljk10oxyRDNsjk6NBG9zm/caRqGtMJY0TQIcV1VJmmAHMXzhBFbS0M410iSO6YusF778nY9DU7EPs/Lebm8+kmx6/hdtpRzucxP3MNuUwSHgeRhZb26tync2qkwxjZv9xDbmW3EKbtocuGTCmDepmHLY10JPRV/rUCIqpQNjphdz4s5Elwh8swlo38AnbfMoBPf+5j0vL29PUh6Ingvz7yfXzne4/CYQsiERsVAejEHffKFvUv//zPFYl67t2TSPTHEY3FBEXx5qV+tyshicUjMul49aXXNGVEg3H9PEHK6dpWzE7P6QYfGRszD1ypqkItLwCZtBj2uqb9cFjwW71h5FyGLOfRXvMzDzwkqdkf/uEfGrlYNyGpRmle0PxcDRP0wCmqG8whE5hwEHU0kS0WtVdlwfO53GJUZ9MboJbrt/67z2Pfvp3wOZ24dOECWnULHn/0x2jXLVhcS8LmC2JsclIe6CR7sZXjz0uy19Vrl+H308c7iCZoqFJXZCabZnqPs/D1JHp1bZqVmhoeevD/4mc/h6X5JfFTWBjIuv+93/t9vH3yHQx1ohL5fagKGByewPzigqY1X8BkDdBUhXyOoty1aOISRCScQDqVhd8dBlpWPPnDZ1TsRc5klCkndDiwsbiJUDCClr2JlqOJqqWM1fQC/vJv/kyoTh8lNnT5yhTQF0vAY3PCbXFi9so0eiIx7Q/5uggLn7l4HmWuAYb70Ds6YDzDGZTiptyURdeKWruMVCaNc2cvwWZ3YHRimzLNXV4bCpUMltdmEYz5EY0F5IDHqZGICqFHeQj4HVhdW8bC/BLyxRK8ngDisT6hUiRI0amN8kA2fWycStm8JFSJWFxeCFvrKYSDEfT2GHtq8ofiPRHJ1kiIZOO7sbWq+21iYrtyDjY2aQZTg9Xmkq//VoYhHDY1tuupVdQaNYX7RMNR7J7ci0qpgXK2jkKygrX5TawtbKBRbsHHhK5qC6hT5tREtZhDMZNC2O/F0UMH5bqXiIS0kuIZwWaNhYRcga61NffzJMN19+ddIxk2dJJyMtKTxVLnmvHakLyJsjZ5xJaEulC2ZsjEJsmNcHshX2Qmi5nOqSLhdM6QHDowMqyk2UQhnVOk6459u3H47mMIDcSRa5gIVjYgZPyTGMvBjXaxfB9tXBHYbdLVl4tEx2xi5JtVaYcP05nIabpDdKKbhc6fWT8/K6jVojhaNiD8N2xE/e6AiS5VKA20jhDzv8Imv6Cf3axQrWi2a/D5nUjnGDlbh5eNpMOmFU69XpFRiIYVTufUrjPHo15Gocr1p7GD5YrSeIezZrTN+pDMfWbTl2h7azd55c2W1ppssCQRztLAh4gph0k/fJ44YpFhPPCRzyEeG1R4Gc9ENhk8A99f0AW5dwr6ocO3mLjubkH/4MP72/v270YytYJsbktuVoTCKFcQUalhRW9PPyYnp+RERvYpo1HJbmQYyHDPkPSj3K8uLK+Iubx313bceewmlDIrWFu6hIDPrqluaHQM75y6itMXZ5EtAmz+NjdSelDlbGS1CFKkJIvwvgLmW02hBJcuL2BjtQSnrQc7J4/QfwjXrm3A7onAy47cQWJC3cAv1PtRP8WYPoe5oPzaLK6ER3SBGYlHYkO5KGIJnaB4QzXJmJSe2QS8WDsTvRFnGgmb8B0Vacbh0RfYwDtdy1dT1EzHZJib5iYUhN8lpBAJoK6QMD5vJjcNfEpYmLmO1MYKiPYoFr1VR19PBOtrSyIKOV02+P1u5As5eEM+lJtVVNvMC6/Dxe7Q1kabcFi9ramT0DDhbU4hsjwt5NCyGLVCsZ7CwHYfPvurD2JsfAShaEQkk6/+3TfxzLOvwOOOor9nGxx2Pz7/i7+Gp59+Bm+/8Yb8k1ObazICYqurg5oPOREFymFadcSjURX0557+iR7WkC8i7XnA7ZP15qULl5HeyiKe6FOBpjyNBwAPHb4vtLPk9eJOkiQ/XiN2tfy3LAj8PqVsEb/0mV/C0cNH8bu/+7vGgUvmLgZlUc49ryn30WRnM2u5WpUkjCoHep6X0UCpTP2/Tz+Dy2oXylQuZlCv5vDAL9yH4cEExoeHMT8zi2K+jOmr83j7jZOotqxwBCIIRONqNAjr8esSumVDuba+IridKhIuKivVItw+kwyWzmzpZ2TAC3++vVO7cOXSZawtr+GP/9P/gVNvnRQJ79ix2zA+MYG/+qsv4s2338JdJ+4xVpjVCpaXyBYnMmLkbodvPaTvM7s4K0tR/kxul8fY5nKSKdWRiA4g6A/j63/7TSlCnJIxOWFpcIduw8ZCqjOhm4LedNYxvXwZf/bXX8DKygJikRB8tFEtVrUz743E5Ha4MrtEaoDyrTklcqJdT6ewVcoD9Br3OOStzgOZExDT5PoGY3B4bWpAzp+/DJvDjYHBYdhddtnt5stppHPrCER9IoXytXEHq91llaSrJoaGY3pfs5mCmiqSovh1GhXjFEbnuXKhpNWMg7vhHLO+68Lh2nXa2NrlJ94/OKrnngSjoZF+FGj5mllFvVFCks0dgOGRMcRj/cjmKyjl6nC4AkZzTJ6MrakIW9rPkpjIfTCLPRoW1IqMSbbBUrEht1nG+uKmpnQPvIL8rZLMNtCk42Y6iVathIN7pnDnHccxOTGqYB9OiFRNsJhQB9317pb7H2WSbq/RnTMiVQx0M1RUS0auRuhXxLiOQkTqHRbUbArNBidJW2cd5dD+nKgViYQWho7QupSRsuSi1M0OXVykZhtFqlGaDew8sBdHP3A7An1RbJUyKHWyHcgNSm/RSrwNl5f3ogUWSn3tNn0dNiNECHiEsiiTcEx0jf+tpl1F1qHmTeS2CiXGRuJJbbxyOuyG+8ThjQ58JAFL5GCzIRwK6dp1eTQ8z1lEzUqPqYS0iM2K/U5eC/+ezQjRwpa1BRstbQW3tzShswhT5sZzpM01oMffkUWbgu720LOe/B/G3RbgstvU3PHaqNFlGJDdKUY8zwu+HrcrAL83oQn9E7/wi0jEh2BtuWX+Y2R9pqBLNl03g2Y2ayb0I0dvNaTtrqPp4Q8Ptw8c2CtoifAvOwLaSJKJyKmbNPlPQvF4AAAgAElEQVSDBw91YNEqenoSWF2bR9PS0K62WaJWMoxymUJ4D5YXFkHm9vHD+9AoJVHKLcPvteETn3gA4VgPHnviRZw8P4Pl9QLWk1kdvvTanp9fVKd79913C36fXbhuDBFKRYyObEc6U8Ps9SS2NlvYuf0w7HaS6qrI5lrwBsOCt3jBGZXYLejqWqgJZCHtWMI6HYZAwn9XqxsohTcOP79b0A3T0kz0tN6kzlMWgtyhqHi35RTHrpkF/Z+8od3UtY5mmp1zt6CrWHU+urp4dX6M2CTMVC9jaW4WqfVl5fQ6bS0EA17tVWdnaCTDmE4aKxB+q8Lpd6JCwgZ9sxk3aG/D6bDAwZ9BfYcVuRR1s3bTvfrJHC/LBY1jVsNaQGLUiYd+8WM4dMtNcLpc2NxK40t/8xVcujQHjzeGgb4d6hgffOAh/PVf/zXqlJWlN2QIE++NKtuZUyeJhnwvmGLEh4eGLhMTE3j2yWcQ9FOe4kfAHYSTsYVWB86efFcHh9cbkPOUOYRMkA0/yJ4l/MX3m40IvzahVX5Q7sLvkVrfxKc++hDu/+CH8Bd/8ReYX1zsEH6sOvQ4nTOVSmQ7l9PsIWVswl2h+buqjclaVZFAuabgpGyztpBNbaJSyeDeu44hFvMj7PcraGH68jQiwTi+/tXvom94AFulOtyBkK4xvz6jMSUrYSoUmGwWUEHnwZAvZMSBIKmUbGtyVcbHt8nN7QN33Y2FuXlZJ//B//x7+OEjP8I3vvZ13HXXCU38M9Nzeib37tuPC5cvabrJpHNot+wqXJw6br3tiHz0KX+bmZ/F3MI8gn7T7FrbdtSZK+/wI+AP4h+/9Yi86SHcpFvQLdhYSCMU6u7Qmyg0s8jX0njqJ49jbv4aMltJ1MlUXtvAyMAgxvsHEPYHpEtnQad5CElJkXgcdUsbm7kcSq0q8tWSkrpINiKyR6vT3sE4XAH6u1cwN7sCh9Otz6OMx0bf93YJ1UYe3qBLISbMs04zY7tMFQCRtjoGBgKy0uWjRSSKIjymy1WLDWXA0yCLSWj01WbxIPmMiVy8lpRT0fCFDWZ/36AaHL6PAyN9Io0m0yvwBV3I5LkTziMUiWFwYAzNBm0+W/B6ghoYuCrkHnZxdR7ZfFqNNiV2tDNuNyxolMk6s8FSd6CSbSK7lpcXgK3pRCVd1IQu3XWrjloxg0JmCxPDfSrohw8dADlOPMzpfMdiw0bVQp4PJ3C5RDpU0IVOVQ3Uy4GChZDNTNdYRUTcrpeDDGNqqGSSaiak4Xa5NI2z0GxlCmp06b3OaZcTPHfnRG0Zz6tdPd/zQklWsdSh33bf3SroG/kUKo2KDJU4Gdd4vZmJwQChclXPXstq0c9Jdrs4DRarpnDKwdi4878pyWOOgZBVMB2xop09GwFNpXabdv5U+7CgKyq6Rk4F/fTtOtOprOHrNs0M73+S6oxyhsRLi5XIWU3nu85zNg11s1enlTLfLt6PzCGwusw6bzOdVF1qcujyB7Xq6Q56bqcVDg/JhiaWlXA5a6rMamRkRXWXRysBRqxyt67scyvT1kbxqQd+RQXdafWr+er6pLy/oLN+dQv60eNHTT3q1pVD9w+0Dxzco2JOiYjb7dJUVK3XpA3N58tK7Vrb3BDLmy5XfC5Y3KhHXZpegt8TwJ7dBzA6vh1ryytYW15A2GeDy0J95WXs3DGCe+65G6l0QTv0xY0Cpuc3kcqUBIvu3rtXsjgm6TA/O5aIYXrmmiw7vT6ffLMJSZw5NY1UqgmHNYaRod3wBXtx+coy/MGI7Ph0MTrhH4TgRW5rm9CVbmgL9cF8QyrlKorVkjJ+tbdxmL9X8qAYlYZNyI6uW9B5YnXzXdRRi/FORIAPyntJbt1uie8xd9dd2YgKVqtrQdsxRCEKQStMhw21ShGriwvIbK3D0qyhXS9jcDCBgb4oLpw/rQeExcBGBjKLlNfOq3ajoDMJi4Qep3KQGZ/YRiVfx+DAKBxWp4hvdHBzuggRNdC05dEz7sFHHrxPCArRkHMXL6mg53I1eN0R9PRuw23H7xE58mtf+5omG+ZNh4MeGZgwZYk3vdnPczq2o9Fk+IBfjdnTjz+Fvp5+TcAs6AQ42CadfOMdtC0k/AW1v2MXamAjs+4gdOXx0CSC7lSm2+W/0f7LZoIkKoUibrv5Ntx1+10yiiG5jLwLPviEJTmxJ3p6zE5RDn8GqdED3ibtqoWa3SKSzoF9BzHGEJd0Huuri5i5ehnZ7DoefvAjIl7xPgh6fNIRN2pt/PjxZxGM9SFVrMHiZLPgFZLAgs6vv7y6JBiUTQkLOu+zdCaJUJT2lm3tz4l4aYoDcGj/QTU+LptDu/Onnvgx/vZL38bYcA88fp8Y2NyJ5/IFrKyvqWHhPdvXOyyuC01ywrEI/EEftu8cx+zsDC5dvYJENK6dMmMdeT8UcjQv8uGxHz4JHydMM5uZCR0WbCxmOix3iBSXrabhClmxtrUixjcVAOV8ATOXr2ovGnI7FalrqbXhsjjAOGHamrq9PjRtFmS4R6TFa4VBQy0EQ/TGLqJIKNVjg8PXhs1tU+CNw+mFiwoF7tlDXngCTtRaJbiDTlRqJcwvL8nj3mrnDt4n05d43CXSHHeZ+VwJTodfElrK80j+u3LxKlaX11DJF/Vz+nmdKPGMJ1TYqbsvZAvKK+dTz7UZU9YyhRRW1ucQiQfU/LKgM/1qeGgCrbYT6a2iNP3MNuDunAVgI72BUpUFFzrXSCwOesNKsmsU2qhkmiikqiilKqiVmrDU7Shs5NVYMEKVe3Rbq4pMcgPxkBdHDt+M248fQTDo01RJIhabNRF4OI2TAKwUQnqDGKY173lZysKwwVnQzSrSIJdspsUlImRMyW4hA2ubDZQ5A7sGM/kiWd8k4NlV0JmZ0S3o+nqdgl4tVpDMbGF4cgK3f+guyRSp7a40q1J6EJ0jKkOHQ8qEiaIQRa22GrIWl0MbOT9Oc16bdZtVZD3FKTea2iPzwxR045gneN7llH0shzYWc2PUw2AmEuQYhkQLWFOkqWvn51Br3pX6cYUEVOD1GhIu/eL52njGs2EmB4DvNwu63eOAO+AVssswqkwuC72j5GrYjaxQihEOVbyvpZM3uQU6j2hmw7x1i0FXSHirlakwcKCYYwS3IcV96uOfRyjQAztju+g81+aK470JnYZK7y/ox28/pvfmBvJ738N72wcO7kW1lkcmuy54JxD2ad+YyfLNo6bYbfKfh4YEy9MggzsG7htLW9Rc2rBn302yXaXz1t49U1hfmsP1i6eQ3JzHjvER7X2vXZ+TzCwcH8Ybb5/HzPwKevr6ce+HPiQ5BrW0lJyQy0ltJn9I5gjPzyypg3nrjQuIxcaQTFaxY8d++AP9uHp9Gf5QXJAybzy5ffE+dFCq5hBxgTcvu52ug5e58bnjKMAb8OuCyBOeV/IGn81M5/ygtSKNHaSrJPLR2e/wfTBZ50QDTQCMfm7FtVq0Y+FOVES8RlO/E3ri3/PC8jXz4RSb225FtZjH6vI8Ctk0eArUKnns3D6K/r4oTp95S4WFNw0tRCmZo46yUC+gZWnCTntSu0UPBosPnYsqxQp27tiFPbv2Ct6m9JB2orT45efXkMbA9iA+9At34v7779fk8+Krr+Jv/vbrcNj88HgjSMSG8LnP/irW11J4+umnlcNLHoXL4UDvQJxtAeotw9rkjUa0gx8MO+Cq5snHH8fI0CjcTo/saOvVOqwtK15//U0dQgxh4YTOaySSCJswK1EIh5pHukFlqLtu0sY1LE9tSkD44DmtDkR9URzcdwCXrlyRoQehZxpFsEmr1es4cuSIUATCz1nKYWTCYdUBpYYu5Ee2WMCJO+/GLTcf0m7ryoXzOHPqTa0VHn7oY6hXiohHwppM9+0+gMd+9Bjmphexwv1r/zCKTPyzWCQjZC/ocntx5drVGxyJcMQDj8+inaxJRnJgbnYJY2Pjeh2cwFlk9+zejf6eXmyubGB+bg4/ee4FTR58DqLxuCaYS5evYmh0RDs8TuZ2i1uvldeVedm5Yh633XFM/JPltVVMTkzqmWCxc9jcsLQJMYfw7W99Fx6bT3IkOwlmDSJSFqx1IHfC2y1HC217HRZnG+VmEVZbS7vomDekhqXM6TufEdGMDN5qoYxyrqRDm17yVqcD6WIB8aE+TTuEYZXbznXBwiKK5RRiQ0F4/S7F5JLCRHwmV8gh1hdFLBFGvV2By+9COpvExcuXsLy+AV8whGgkprVfPGYKOsNzKMujsiMcjsk/Y2MlqdUTCzqnwKDXp305uQlkrTMwY356Hpura4hFyWWguZFbKORWdh3zC9dRbuYRTQTRtja1ohkZ2y652uLiOqrVpuxfiSwo4MlK6JNOiRX9W0UC17j6sqOWr2NrLYfsRkESUEvLBkfLidxmDpZaC4VcFo62BR6bTfI1r8OGm/ZN4bbjtyIS9WvVSSSDslBT0JmC1tIay8ibTDFk4hcn7C5kzevF5pd2yvw7U0ysxvudE2Q1D6tyA9xCrIiuCMEiUY9wONP6GE3N4aBWRaVqVpX83opjLVaxvLqC+PAAbvvgHQgPJpDMp1FumGGJHBJ+z2CA91pbRVx2qpWy2O88D2NR6rTdOkP4wWeYSA7PTL6vXR4S/3/a/RJlZEFkQXf7vGaf33XB47nKzCYigTan1pldhILPCad+OsLx9ReKWdisDfEz+P5lM1udlR6RirY4CySasqA7A24EYyGt1NZSG0hubenv651aI9Z8swarg7C7TXkNHHqpdqDahfeFVDdi35ufj7wdFnRGKNspWxs/gE9/4vNw2INolEkUJKrkMJHTtBVlLaJ1dmdCn52fwe23H/+nBf3Oj+xqH7n1EGYXLuGOu26B12fD4EgC2WIas3NzumnpHMSbmDZ4MzPTOlzpGd2qVdHjjyLgDagokRR07z0nBEezGL74wnO49cgteP31VxGPxNHXN4CZuWUxSt948xRmZhfR0z+C//7f/Fvky5za5/DCyy8h0dsjyz7ufwYSgyhmywh6Y3j8iZ/A7Q7j8LE7cOnqLEbHd2NuIYNGk0SxhFYEW6m8mI+BAJ3oavJyZ7FWzCp3uYocpJtSQRpGp4ce2wZel2a9E/yhjkcQVSdmFcYZjiQ2dk0GGjbwsgh0ksjRqYgwv/mdV5GmCmTcK9dZUa+Ek40GligIndC4WwkF/IKDrl29hOWlObjkstTEnj07GAGC5cUZZDLrCIW9Kt7lcgmegAuVZklSJXaxhKYp02CQAx9Kdqc0UbnrjjvxpS99EWfePS3zC+p/PYSdHBUkxu347d/5TYSCUfT3juIrX/sG/uE7jyAWGUClBuzbfwi/9Mu/itdfewsXLlxQ0WT29KEjt2hSdweYkGQRbMy1QcAbFkrDJoJN1EsvvYS+nj4dlMaAoS6d8TvvnMXdTOYqFPHumXMyFxGi4fUInh4bG1baWbGUQzGf0/5z29h2rC0msbWRxfjoDqTW04YsIr6D4Ugo3IFQYoWHX1VOa41mU80MU5K4xjEHB2F5KzLlLCanpmSCE/T7MTQwKOLUoz/6AS5dOI+P/Pz9qJdLslhkol1vog9/9+WvoEyCVaWGVLkKbzCkRo/MXvJVXZ6QnhfyFZzuBuK9DGxpI721hHK5LfewMydnMTI0KdSEITZDgyMKjTl+7BgyqTRefvElQYd8HeSVME+eK4yT75wW8sFM6kI2r4mLr5vTEB36irWSXjeLCu/9nnivzGVefPFlWFt2+L1BDA+O4R/+/jtwWd3yyeckoH1ons5XZnWgiahW1rRJqZ1h0nZSq7rwHk/OtuGc0H+CRho0oyLSxrOAKwLuu8UmJo+EJbvDyJVszFGH3d/A6saCMTTxuMU9cHpcKgbkZMR6I6i1G8jmt1Q4VleXNSVR5dDbF1caYdDvlg49mdxSkaEaw6agFxK+jOkT2dh8ZBljysOUPAQ26VubyyIuDfaMoF6hdadbiFI6tYGl5RkEwy60bDXUUYAv5EZ8qFfWvGsbSRTyNXF5YhFzf1ObzcaRud0kOk2MjstEhteIzLHVpQ0szCzLOYyZ2VYiJls52GnQU7Nofdkq12Crt+C2kQFuwf4923Hk8EGMjPVKlsgdLrku3BtvpjNyybR1ZJ7c+5ZIZKtVpdcmFM+YYEHJ1OnTE5w2yl3jFgtU/FlM+dzw3OCzQW5vt/BrV442yqWazv9K1azE2hZ6vVvEUdhMJuUzcMe9d2JwYhhXZq9jPbOJwbEhObm5fXRtc94w8OL9wu9Lm2q2cJTodgmtcvuskcTrlRJBfvder4m/bRAxZjpfzkD+2scTcTB8G8rW5P3eaXBYpAlpdyWrLKhECvghm/BGVRM1Cy8hfu6rDefG2P2yCa2360gXsiIfh3qjuveuLc7oNbOpErzvIimR0uimbI9hM4mKDrqqUrdOdRT1/iTieozfP6+HHP1oy0uCpCuOeGgUv/lrvwNL0wNLk9GxNpPnzlJELE01xq73Ib2Vl5rippsOdJ5G85vl5jtG27v37EDLWsbDn30A/rAVm8klrCeXkcnlFAdJS8BEzwDmFhZx+fJlRBNRQRfsruy1Jvbs3KU3ncQFj5Oa9pJIGHywOX1wkmhWCT3UUC2TIW4T448Tu9Xmw2/81r+GO+TDmyffwdPPPWvMCvoHMT48BmvdinymiIA7gjffOoVG247xHVO4Pr8If6gHtSp3hkDAH0YwEBUrn6x4Qm+E5SiFeX9BJ5ubxZg+w9xDuZw+tGkEcGNn3rEV7eadC6LthLHQ9okOcUpd4wch9PfH85kb4gbj8MY+3UBcZvdjuaGz5iGkYJkmb2qvkI+Za9ekNiDLPRL1YXSoV9Di5uoiMtkNBH1Owfx8eJ1eBlnWFHDB4skbRTm8gpZ8Mgj6d7/9b3Dhwjn8zZf+WoV/dGxIZiqUbRSqKWzfG8dnP/8pbN8xhWigD9/5waP40z/5CoZHhtC2OHHi7ntx+x0n8Nrrb8jI49nnf4KhoUHJsig5ajTLkhMVc2U5QdG3en1lHXun9un1vvLKa9onkigmjwC7BXMLc9qF7p6aVBdOshllR/R25uqEBxAzAq5PXxGXgPAb5VxkBl84fQXNKi1Hg7qp2XV305S6vunStXf8fHZOTel6nD77bsdQppOuR+Jgu4FqqyrIdHL7DnE5xoaGddg8/fiTQow+8+Cn5JVAyI7oE3d4bGp46NGhLV9vwemjs1ZNezXutF3esOI1aeRDRL1p2YTDntOqrT8eRH/vNjz92Gk47UFwBUQHOzYUV69evQGJsgDx5yBsz2cos5WVG9/lC5fUFPFa85lr1Vpi4rJcDowMa3978sxpFXyiXZFwDIlEHy5fuKKp0O30Ih7pxVOPPwmnhRAl42mNC58gTQZjdMicZr3R2dV22NFdhrFRgZiDX2mEHZatpoiO7S7veRZ2OufNzs5qzcAD2UxKQXiCDiylZpAubhrmOw1tJCVqS6Nsd1qlXlGDVq8I9t7aSul3FlDGr9brNPeoagdK2SlhV54vrZZFhDUlbzUtWFlc0fmzbXy7mNzT0zNYXVuCz22RodBAfAStilXnzFDvIFaWFnH9+kXEe8m4b6NuzQPOBtwhl9Zc1Mrb7D5kUtw6k6PA7wlxIGgUFAnGtMahtzifcZ/bL57R9NXrIjMSsYoEgmiXyeJqoV5qgVEL9qoV9qYVDko20UB/TxgHD+zE3v07RIZVPjaJtFzL0yHO5UObwSmd4YKe5WSUd/XQnPzJsOY5pR16i0uWzunVbiNXMD71DCkS4axm/BokT2y3USyYqZmDHaWS9ArQ2sriECSfSuYlNY73xXHs7tuxbec2LCbXsLC6qHQ9Bp+EImGpiHhfdOOpGVRTKRdQyCa1JmRBl71u22RydM2jeHbwWvOe6TYCbMb4DFBZRBSBxje8T0V6thgEQn9mgw+G6xhnN/4b7vLNvUtpsyHGKTmTaqXOHt0kabbRtjRFQmQCaJsSNo9ZcWZLBRnnkHOxsrRqSN18w5x8DohqtZV7wGmdawYWdXrS83WwoHe16CIosxYVq/DZE4gGhvBbv/67sDa8cFgCsDHlo2Yg458u6FvpvDhFN/90Qf+5Tx5q79o9iUJxE/F+HxweEr2KcHkdkoeQDEFhy/DIBNbWN6UvZg7v62+8imggBFfLgl2TO6R1pNacDy+1fkuLi5o+6Ns9PjahPR+7qkKW1nvQobi4tIah4R04ce99gMuOdy+cx8zcLOYXFhCPsmNJoFGqifjRExlAoVhFudaG2x/C2tYWMrk6/P4B1CqUIdA5rh9Ohw+bGxnUmzb09gwIWucDRa0rLxLhFhYMFkTue7lr4Z6IBV0HWPd27xT0blwqdZGUHXULupncmRJldufat3d+vb+oq+x3XJvMfsbsUgR7NQxJpZsqlC+ksTQ/i4XFGXiddoxPDHYKeBXZ1Lqcs1x2htzTOKMCh4f4P5mnDFUxTncMaOCD0dtL3+t+fObTD+Kb3/waXn3lBXXhnCQJndKz2OZuon/MjxMfugO3Hr1NVryPP/E8/ug/fBE7JoeVjvfQp38RoXAUp06fUajJG2+/KRibN7OFHttOo+ek0oHwHyFiRkayoHNaeeONt1TQ6adeKpf1EF2bvoZehrm4HOpQ6YhG+SLfHz7IrBEf+MAduHThtEx3+LDc+4H7NJk//+yrKJdIxmlKx8vX2tXdav1h7QTmdK7LPR88oa/52ptvddj0ZVMI2YjZgGDYL1Ifp14VMkYd2u24cOasEImf++C9MrChhS1tFhlMQxkKgz6+8e3/CpvbDwfT0yx1EWbo8213BeCwe6lYhTdAyHIdPl8FQ8NB7JvaD5slgEe+85KsdZmYxwZ2x46daphWl1dkJkPPchZAGt3w9bGR4PWkUxeLIycRvq+NirE6purh0K1HZMj06FOPKRthK5tDNJaQPSXZ0CRoUc7osLrx1utvKlxFWfOd7ofvCdEiTml8X1lguzCouv+ulPPG74Zs1HVB7HJF+G+7zwIP526R559Z0Hku8PuUKjn88JnvodpkKEoM8d4e7TEJdXp8PgQj5vDjKoH7TBYyNqUsIDzgQ2E/yjS7aTLO0xgUMXIyGCTaYxXbubtqm5ubV5ogzY74d2fOnMXayiLCATcCHi8S0UGgZkfU34PeaA+mr13H9OxlhMJORHu8Iu+xoFupGyZK57AiGOpBaq0mf3c6gnFw2FBc8TLi0R4c2H8T2nQuqzbEpA+H4kp5O3/+vFzimG8QcgdQL9ZQydXQrljgqjvgaNvgYLGmTbDXhrGxPhw+tA8cvJwep/a3Ci2yO9Cw2bmEe89NTUWbqISBdrlz5ofONaltGmqiDUmM0kbjE073CEK7POfYrPJ3Po98z8jN4uqVMsgGL7eN/5qoTgsrq5tivjPq+uZjhzG5exL5RkUFPVVICx1j0iMbNGP4wjpvN74PtFFlbDcJwPTv51BoN/JjFmHe96w33XS1rjOd8ao3Bd3rD+jsNuex+dC07uh4w0tuZ/boItd1CHJdiZxWmESZSJJmI1Gr6pw0iKJDklw7A7JaDaTyaeRrRWK1alRo/crcCYNhNFXIWdCbNkoGKXKrqTnl6tDvNTt9yugMcmCMgRhwVczX4LKEEPL24zd+9d+roNM5js9pi7rB/5aCft/Hb2rv2TuJcnULmSz90xnh2ECiJyoIkYEdkWgCJElw3P/MZz6jXeSXv/I3mNo+SbYE+nsSugn27N2lQ5MT7ez0jCwqeXOJcNKCjBmmr82qi2Y4Rqlcx959hzC6bTsWVpawnNwQLCeNX62NWrkGHxmreTK4vXC5/djKkqRAtzM3VtczcLkSsDv8Etz7vGHFqWYzvFHqiPcMyBuaF5cFnQ89GYdmgujqOU0SE41nDKvd3BgC2kmcoq0gGe2dgq4OV2x3Y0xDL+YuCa5byLuHGf+eX+OGQ1PHlpY3r24uEeRsmsDoKc9dSzpJg5959jfYOTUBh6Uhxm2RLmDVHKxi1vM9bsHupgFETgcd90U8hAm18WtzV8R97U0H9uEnzz8jS98aIVRrUxax7BijvQE4A3UcOnYQR4/doWCWf/z+E/jqV/4eff0jcLmDuPXW2zA6NoGZ2TkFhLQsbckwPH635GmUv5E5zhuUBZ2Oa3RUY0EnhMyDkwWKE7p2/oW8fPq375xEJpXUQzQ1uVPZ4O+ePiN7xL27d+IDd9+G1ZV59PdF9HeHDh1RfOXjjz6Hk6cuodV0iuzXTY7qFhMe7irwcpRr4qMPfEzXhxM6m0gWk671K2Hd4dFB7JjaIYnduTPv4vq1a3p9ydV1vP76W7jnxJ2YGB3D66++ph07zWpInmOxfeSHjyNdqMDudoGrTD7YlHk2GVHZps8+yUNJ9A+7sHMyhKndo5gcn8TM9U08+8Qp9PduR6tt1QGvhKZWSyEPLNxUJdARjhpyyuwIh/Ln3rVrtwp6pWhsYLko4n23mdrE7n27xXInCz6Tz2m/SEvTtdVNGW5oD1rgwdXC2VPnYAeNZ4ipGxiW7xtNcfhL66lQ6AYUykOS36d7IBqnMLN2YpPWPSy7E7w5VB1qVrpmIXYSrDoxx8a3oIx0cR3X5g3/gXt/uuIl00m5yg0PD2F5bVkwM0mO5OHw/uO/JZzPQmCzNBBPhPWzEOqmX8H2nVM61OlzwNdA10Iigt1rT+Tw2tVpJXwFSYhqAhFfQpnxLOh8T2avXUexlEGtkUXvQAiBmAuugAPOgEPmIk1LCwF/HLWyG0uLm+Kr8HVyYGGim9/rR2+8XzwRSuocVofWKh46+12/LttjTtJ9sV7JCev5JpqlNux1O9xt/gLs7TqctgbCQRd27RzHoVsOYmhoQFwcFgMyvMuUpqloGdIbzyNdC56hknmVO0RSRkFzGDBRnt0iJ6MSpRU2JN3i+SZZLzXk9DHo6NhZ0Nmw1qijJqW2aUGlXkc2RxOZMvqHB1XQCbnXLLncpXgAACAASURBVHVsFTLIlY1e24TlMAiLdsYGRSEakM9m4PcQZTSGVN1dedeLgv8tfpHirI38tys/Ey+qxYAeRhW/l65ozKjM9+Dnc+fOz+Pns6Dyvu46R1I5wwQ1Mea5D2fMKQlodivCwSC8AY/OLCJFxVoFq6l1bORSgt0Jx5MLQKIkByo6ztF5kXB7vVVFuVpEpV5UA0Y+EFFGPj9cg/BnYX3hayBSVSrU4baG4Xf14Nd+5d+iWWbmhdcQHruxuD8FuW+ls3pO/28T+i88dLjNQ7nWzMHlacHmaiJfSqJ/oAfDoyMYGhxFOlvEmXcvIBpP4NixYyL8XL58CXt2TmHu6nVN6tzzMdGLiUNGL9fACy+8oIP87NnzuP3YXYjF4trTEYJ/4vGnxDSe3LkHuw7ux9kL51GolpHMZDE8MoJ6uaGHgKSnrfUtrK+mdBAtrW2i3Ggh0T8kPWi94UE8Oihv50ajjXCwD622XQWdeyxqUslAJnFCN4ckLvSNrknWQLhdO9ifKuhGZ074p2L25Z39ObkBnHC7jGyaVHQL+vun9O7f8Xvx8OKv7o3V3U8JMrKROOJHpVRQ4l2tUkCK3saoYXRsAA5rE1vpNZRERqQ3ckXvL9nThLz5ObyheLPwMOMDbUiATbHZd+/cibPnTqFeKyIWD+HY8SOIx8O4dvUyegYjKDczOHj4AA7dclTT5X/+qy/jzTdOoVYjrObEQP8IPvmpT+H1N94w17Mnrgcm0ReHP+RHqZRDnc1Oo6XrJX/sYkUFnZA1D2hO53yYhkaGxcEgRJ/o6xUzm+SkHdu3w9ps4wff+0dU83n8y3/+K9gxNohyIY1dU9sUE2ixOeENhPHIj57Bo088j1CoHx63X1B4N9yuKw/ssth5wJFtTEibUx2bTaIGfJ+k0fa6EI1HsW/fHuzbt09+7JzEOfmmN5M4dYoJYkO45eab8fLLL6uocsIjG53XdWllFRvpvO5j7s8EfbeoWyXT1qoQnHxpGYeOjOPWW0exc9cIBuID+PGTr+CV5y9h1+RhRGN9OHnqDM6ePasJhaQtftDVjAdPN/qVcj8Wx4P7bxIKRtiRNpa072Rhp+Ohy0sr0jx6B3px9fo13HzLIXn4X7s2i/6+IWW405mMa4G3XzkpqN20sNYbPgksepTU8XvzPuV9rB29tM4mIlYQbadxZEE3ccPmUOX70j2Q+bld/wXBrZ31FL+emloHFVsl5Appc9jaLbIDvnDpgvzRye4lxLyeXNP6j+gLTVv4M/J1UswUDLqVX0DtOg84Fv6RkSG9J+RqyBPAYZe/fdcxkA0RVTv9iThCHg+KGWYMBBHyxhH2J5Rhvjw/h57eiLTo/ogDTk8L7qAdgWhA5DfyFGxWLyytgNIJcxkzCbebVsHLHic9u6uIReIy7aHBC81uEtFe/ZzXLl/TPUgjHm7wmiWoqFvKgKtlg9/hgI/rhkoGDmsd0agfU5PjOHDggNAknjW5UhkMVS1RTkbORAf90x5Yfutm4r5h1kK3N0ZFc3/cMZ6xt/nMGqUN9fks6NzbVqlEKBaNF4nOQYaylFGttzR1VyrGv4HDVb5cweSeXTh251F4wwFsFTOotutUy4onRBtYro+I0IYDQRVhvl/MS++Nh2SqxevF+0WNHiW5TrNX70Lv3ZVOF43jz8+mnWsUl8sU6q4DJL8WV45CdzKZDupn19dTvC25Hh0kKpKIqmi76LTHe7daMax8r0+e7uSRtMDVXAP5SkFBLvlKSXJnSu+4IuS0Xq2zoNc7Mreq1qBUPBgrWdpZm4JO0rKmdGVSGII0o1IDrjjCvkH8i4d/G7UabYmdkpryf11DM7NDp7qhhf/Xgv77/9uvtWnlSpvDejuHai0Hq4tM6pa8oLdNTOLdsxeR3MphaHhMUjIefMMjg+hN9ODKuQso5vKCISl5+7kP3avdGuNX//5b35Ax/WOPPYaHH/osLl++ilsPH5Wm9rnnfiLzmv0HD+CWo8dw8doVWN1OzC4uIR5LYG5mXppWv8OvB6JWpOUesJVj51OHLxhFuU6HMjti8SHl0BbLTCYKSKjPRKR63QqPz9xAXbY79/ySbLQJhXgl2xEprrNDJ9LQJcSpU5WundA6JS1k3xvIugu5U+fYhXu6Rbz7exdu54PR9Zvuwu0GBSDMb0hNTWofK0XUq0UUimnY2jUR4NwOYGl5FuX8luROrRphawjGofEBoR1ClDwstYei1rrjp87CH4+G9PntVg0Hb9qDBx98ANVaCa+9+jK2T40jlV/D9l2TOHzkmEg+/+t//ALm51awlS7A5vDgk594SJ7hX/iTPxFcmujrUVFjwhsLCOVvvJkZScmCTrIH4ce9U3vx9tvvqDhwQufPNjw6jEuXLmhnTSIJ4VN+LU4Ixa08fvyjxzCSiOM//uHvw8X9dimLocGEjEeSmbxQmR8+9SKeef41xHpGtUMPeHzafZGQ1D2k1O2ryJAdndFUzfUK3w9ONoTxWBQI87JAEHpnQ8rJRYzySETXi0Svi+cv4L777tOU/NwzzxgWf6utr2mzczIPIFfModYsyS2Mqx/yhhSi4CTdNofDxyawf18C49v6MNI/iq9++bt47snzGB6axO49N2NtdQMvvviiDiEe8Hyf2fiyEeFr4fcc6O1XOh31/LyfuhAiV3fRSFgEMpIV2bgcOXoLZubn8HP334+TJ0/h0uXr6IkNwOUMoF4lq7gHj37vcd1/LOndHboKEmHYYvGGSY/SyTppXV04s1vcDUzKHbHZV3YRKcmEOp4L3eL/XgNgJhP9atZk8ZzOp4z0ipkS3HcS+eFzZYNsjbmHn56b0dmzvrmma0EJFzW6NGPhbpnXw+2nK6SB++mrHooE1djS8IXyJqvdyCKV+12tKlmrRseubBEuewCRYALRUA+WFpawNL+AyR1jSOdX5SffspQ0oScG4opplVbe7kEuDczOLAlC1wHdaCMR79XOnPC7y+ZGb2+/YPdyqS5fAN6DNBAyBimsshbQGqKer6NZaMLVciDkciPodqJW3IKNufW2BnriEezfu09FnY1Klb7ozQYKlJ/VKioO3BHz9XPtKakaG/v3NVwie/HeFuu9jW5BbzZqYn5zUucHvQLM6oWclpaGKapFuEOn8yLXn5RQlhlzagFuvf04jt55HIV6EYsby1KqgEZXTofeewbV8JpHghEEAwEUcyUkN9a0WuQ9QCSFTZ0kqqWSka4xL73j49Ft1rtcpC55jmlwlHVqL91Z77Bh75LsiB6WiBTUGvJol/UsE+NIjq1VNZSoUXWaMBUSYHkWk2zrdDCkpqRVK683CzfRomK1IlkevTdYs3i/Nml0o725VTt3hjFRfkm+E/khlMp5yRFSqAytYQ2nLJXOoN1yoSc0jER4DL/+uf9BdavdcKigUxGkgs6hwcpf/x8F/Utf+4P25M4x1JsF1Fo5bKaWEIy4cOrUSaxurGNifAc2NtMyAKFOlA84DTyUd71jEpfPnsfM9VWMjfUgHo/iY7/wEePX7A/iG9/4mhijfKMnxrbjueeex2f/2S9q9/LI9x5BMr2Fu0+cwNDEGGYW5+H0+rCVy2MzmcKZU+8ivVFT5zo8EBE0xV0+rfaqbSBbLKFtdaFR464kgKA/IoZxpcwX7VFhZ0SuyxOAz0tjEqOVJoGBBY8fvOjM+u0WdBXiVicNrUMiMexEGhvRTratgk49utGqt1RAf9YHvyYPaMmsBAWxCHai7kTeMYeo102ZA+1Hk0q1ctm5rKrTZAvXpy/JFpK52k2ScWy82Z2SARFWpysYb1IWBLLX1YXXq2Lkc+InQcPjtmNy5ziOHT+MfD6jCX1gpB/hngBsLifuuPMeuf194f/8SywuJBEIhiTR+Y1f/1c4deYMvvLVr6rA9A70Yf/+/Th/6Zw6UjprlatlZT+TkMKDy9KyqKBzoueDw4eVkDYL3vLKoiZ0FlgWVk7tK0vLuPjOaSxfX8XhXRP4n/7dv4bb0oKtyealhaXVJbj9QTTtTvzoxy/jxddPoknJVcuOALOHBTk2O/KcjnWsghqYqW0MhwiT8XDnddAEnknJt5t+4nTgUjFrMZvcHAb84CREGJ6RmlNTU0qO4xqBE44IiB7a6fqlPW+06anACcCNXKmCYqGKBsqI9dhx6MgExsfdGByOYWpiCn/5F1/HEz+YRjjkRU/vCBwuHy6eO6/Vy414y1a7w4Y1B/K2bTsE829tJs1KiNwLN9USTQwNDui9PXfuXYRjIaXf8YC7/a478czTP8H16Xm4HD4EA3FY4MSuqf34qz/7klksNZghb4rxz/rgPcypRl765fINvgOvbXeKF+nH51OjzD/zUObB253au0W+C8cT2qTdLxEec3ibhD1tAWiPWSyIIU2yJT/ylbwyDMg1oH/62voSNsh6rxsiHxsAPgvUuYeiIcWttqwmGYsu3Iz2JWGX3ha0e6bcrpBMKw+eMk2X3afGZ311HZfOX9CEXihtwht0wO5qwR0gMhWF2+8Ru9rrjWBhLonVlaR8FjjNMh6T18bvCSoOliuOgb5BlApleXrEIzHB2LSk5cpH92alLmvYaq6BdgVwNW0IOFzwkgfSKMPnZIJaCx6XTUPUzh07FJgVZkNqt6DYoMSVk2RbbG1+1IhukJPSpgOaQVUM4mhkbDLKInZeNZ/DSb5b0MmHogLArFWMOkHrmjq9SqCCni9UkM3lUeK5EwzgjnvuxM69u7C0sYK19IY4BoUq7Yj9itNl8eJ9w1jTAH0RmCFeKiu3ghMxr7/87zWQmOa8C7e///7hn42zZFmQN/sPPrN0ltRuvWXOQd6DvCeYC0BFE7+/tOJWgxoJxWQeB/0c3C4lz1lbbdRKRf0i8kcChAJbPHYplJLZlMiZFodN8sGtXBYWt00NjYV2sg6SOK3KQWB2A1EPyh15n9Pwi1M6jXQUMlVjGE4ZWxkiTR70RcfQH9+G3/iV30GzxnAXl1QpcvT7byno/+Xv/qDNvO2VtWn09gWR3FpCKObB+QvnEAqH4fMFtYuuVlq4euU6du7arQPwxRefx6cefBDPPvUsNjc2BFty97dj2zgWFxd0aL766qu4duUqHn74n+Hcu+dx6uRZPPjgp3D48K344//9j6UX/uXP/5J2kPOryygy3q/ewLlzF7VTpeFFaiWJieFtSEQTWN/c0h61ZbVhJbmJQCiBVoM2em2RUPyBqFiXhCyYhtRq0zKQGuCgHJD4IHU9kHmhCIGxoJtpuWMMQ524DGCMVSuLJ/8tdeKcjGUFS1dfQYgN+LxGJ9ydbt7/O//MQ61b0LvSre7EwwmJGmF+rUQsJIIZD6h6oyj2LQs73eKuXD2Hepnxmy40aZMo1zsbssWsyG8sqLx5WYj4c3Ly5S8SPuw030hEpGEPBL2Y2DYsL/et5CY2ttbx4MMPYXF1BSfuuRevvfYW/vbL38D0dAq33noT7rjrAxgZGcWf/jl9vMt6UGheEk9EdUgGwgF9H35/B5EGi0kSIpy0d2q/zF6003LZcfz4cU1XPGw5cVP/L/g6FMHi7ByeefQp0IX5yO49+OwnPoaRRBhhP5ufGt5463Xs2n8AjlAE333sGaX1LawXsGNyCpmNpPZy5BDwMhCOonqA+0W+J5Fo1Ej4LIbowqLOIsRM9+HhQZEjuSoiLEkou3v9WLw0tVdruHDhCk6cuEPvL6Hx7vWm1K8Ft2Q0Dncbvf09mmjWUymsrmwiV0phdCKCo7dNYnTUhd7+IPZO7sef/+lX8fRj1+XYlstXEEv0Y2N1Tc8P96882HjYsnDRp57wOgs6Xwez0Q2pjz7VdN0DJsZHtD5g+t3eg3uwuDiPHTt2YGr3Lrz04muYmVvU8xuNDMBu8+DwLcfxR//Lf9Kh5rDYVdBVBDo8E03HHQhT+76fKvbdQ5WHLqfn7gHLa83PVbPDiEpmXgeDHZJSZ3fY4ZV0Ifgue1khGDQsqVdUcPn3nOzIYWFR4HTC94FOhJx2RCwi72RjTaZDtME8f5HeFgx5qSMU8SMQoS1nC21rS2YfSyuLmJ6+prVRNBbGwvQ0eoMxRAJR2G20YW2jr2cIqWQab73xmhr4bG4Nif4wghE33EGX/PJZFCiv8wWiGmZy2bIc//oSfbhy5RrWVtaknqGvOt35qPzY3EzJWY2IJ29G8gCMrzkUmZtLlmQHa6+R2eCEmyTXdgvOVg0hL+WgzMQjS7ypNdXe3fsEcwd64/IXv2Gb3CXhsqA3uCuvqWC9v6B3rzOLao1BMWSBtZsq6GSukbRmoaFWqyX1iRIsaGHbJLJpVdHM5cvIMWCEiWk9Cdx6+zFE++O4Oj+Ncr0MR8AjDTevMydoflC5wd05md7khtBMi7v+XNZk27OhJX+F9073nmLz10V0dC53wpWUbV6tw+f3iwRJSSWfWX4eFR7G274hSJz3iTgDPLnlQ2+aTDZlrCVE8ygZZkFvlGgXXESjUpWTHotpJB7S1yXRr95uIJaICxGbWV5Ei8GBvB/oZcLcejsbIHpzNNBoVzXw1JqM7i2rblAxQ8t0NlRcYZDjBQsL+gT6YmP4jX/+O2hW6CXipudhJ5KVDS65W90JvQHDcv9/2KGfv/JM+wc//C6mZ89jdKIX9WYW2RzZ7GElVdFQxk9dp9WNgwdu1sPJN65/uF/h80889qQOwp3btwkGon81f+9NJKRBzqazsnPlHv2N18/hX3z+c2LwfvOb39IF/+gDH8Ho9jGcv3oVS2triCf6Rbxgp3v6rTMYHxiDy06CgA3lck37Gso1Ki0Sn9hJckq3wc5979A42m2XXM58XpL6yJ4MaI9OeQN31nRDU6F1GNIOu2l1991NbCelpzuv8EYhqYGFstGsoi2DGUOKU6hKx1qwW6R5owge6TCBuzBw19Ckuz/Xnpe+11UDLwb9LrHX89kkrLYG3A5akjIEIqlAFTTZYTbl0250lSTFcS/klQMXDzt+kL3O/89IIgjVNTXZt1sVER3JlB0bH9KDe31uGg88+Em89PprmNq1Bz/64RN4+dW34PdFcPjIcXzs4w+KCPfsc89r+uT3HZ0Yk5afHIRsIav3hrA1DWO4ZuEkQi18JBDT3pkyQb4nd955p+BTSuY4mfQN9uuwp3fAt7/xLTibLfT6Arjt4H4c2DaO/TvGtDtcXZlDT18PctUKhid34x8efQbf+O6PUKw5ML5tEvVyBXVOOLSUrLcQiUSxvLQuy0rGaPqDZuLmYcTvzZ+XSAM1qNTjc03kp+a1A7PzNfLaMTWtuzsmuZPFnSx33us8TPg1GVbj98VNFrytosxk5nWzMX333fM6rLkS3z4Vxl137sLgcByDiWH87v/4R5i9UoTDHhPKoPQpatoIdXa8qpm9zZ8puZEyZJrOjprMbaE9drsmdB5EbNgoI2U869TUduQLWT2/l65wT1vAzCzdB8u45dBx2SX/1m/+Nm6/4x44LS5w8/2zZ/OfObjfaIC6UCmbV60MOmsmE4lJ1z8js+Pv/O8bMreWIY4amZDJubghObLzmS+qgJo11nsWlywyhIyZJUXZotZMzbrY8KnMRmfvnsKVa5fh9DoEga5sLCOdTmmS59QkyWmZvvIReNz0cOD96MXGRhJz09eRzSVhdTbRaBXg8tgQ6Q1pXSTjKKsDbo9f+ejnzl4RT2TXThIW57A0t4RQKAav24tirqKGM5crSpJIsyUyvLk/Z1Neg0k5o/2ntW5DswA0SnV4LHaEPW64lFffAAUtNpbWekNmVSNDIxgcHcHum/Yo7YyFW/tmR8dZkbJcyqmcRnZIeFjFkLK3DjnXY3eiVW6hlMujUi7KFIucDF0L8mIIV5cqOltY0MXlbjFWlIZdwMZWCr5ICEfvuA2J/j7kSjlUUEWxUkLm/2LuPYDtPM/7zv/pvdxeAdyLQhAgQJAgwSKSEtUoySq0JdmyE9mOLNmOHc96oyTbZrM7szspziRO2czEVuzIKfZIUWyrWY20SIq9AiB6By7uxa3nnt7bzu95zwdeUpI3Xs1YPtId8Nbzne+87/u0f2mU7XwyoCdBlNk4TnAtvDkiGs2OaGR4WA3GO7XaTStY1oclOgMApneWvnWM6SWEBGrWFT9P0YGxio1+0Grv4aAWc6DN0IC/nc8b+JJzGUGgUDJpaqKontJmb8IKoJPb65sGBolNesjN8m/g814pOhBsOKAGCVNAqpu9KnJoPbvn2IgYcQSxrzCdA7wHEMNBcCugWDxqxlI49eVyRaNu+1px7d15hz726N8ygFwiMqRWvWMjFNMZCbzxerj2aws3bJ/s2b3zTRvUV6pd6D/5vcd06vRrWlg8o5GxuK4tXtDbH7pf5UrFvFyfefoFvfrK61YlPProo3YQzu2a0+///u+r3w9ofn5ejYGTzYWLVDPv1NjIiKFxj712zNqVt912SN976hkdOnC70Ub+03/6L8Znf+T971JyKKWjJ07qxkZOsXhaDZCVrZ5ya3mlIylzJQI93Wi2DAjCgYnSUBMKW3hIjTpBNGCyjNwcbILjsSGVSk0FwwkFwmT8EXvjkPRjkbAoyeI8ExUvoHstd++Qo0InCNBy7/ag/rwR0DlEQJV78x1vduhVcF615wV5D+3LYWbgjhatJaeEREDv9RuqlulCtAwMV6nm1KhC/aibVjvdtF7TmS9Y1wA5wmhYHWQUSyW7DgI632MR0MIPYdaC0xcUmHRUs9smtW/fLdq+bUatXkunzp3X0Ni4rlxd0OnT5xQKJ5XNjurwXfdqdvu8nnjiCb362mvWuiJozO3e4YQqMFHALQhFNhY2oB9U36oNC+iIDb3wwgu22ZizHjhwwAI62XIqk9Lc7jlLsK5euqYnH39KKX9Id9+2T4++652aHcpoJBlUrbiuUnFDO3bOqlRvaWzHLn3tsaf1+S98WdVOUAcOHra51MsvvGTCQoaebXZtVlmpA/6iDRayzgIDEihRbAzUysBSEJh5P1EC5BDx2AfeIcTnbJ4Lly5adU9mTrDi/WNcgIz/EFoIVAB94EltS1ahEXEvydBD0ar27p/Q4cPT2jE3paHkqP7Nv/wDXTiFJ3dUyVT2Jo6Dg4gqifWCqQqJAop/1qoedIFIAo1Ta2A1v9bXVvSJn/6oCa7ce9/dOnr0Zd13/90qFQsaGR3V+XNX9N0nn1G10tF99z2sufnb9Hd+/bOKRBKmEPejBnSvje6dKm9tj4I896otj7bJmuC10c1wphpwdMO2vskuaI96CcHo2JgL2B2CiZs5vwFClTD/MBRAEJS034CJ+GKRXBG8QtGAqvWSri5e0enTJ3Xt+lVLdiv1qokaNUoVDSUzSsSHlM2MmZbF2tq6zp46peX160pl4Dm3bY6eTDmdBNsL8ZR1/i5duqYrVxdVLVddgurjAG7J14fzH1M8nLRkrVKq2X6n05hIJG3mXihtqtZxvPxEKCN/N6JGnvZ7TaGeT+lYVKFuSxF/T/Eg5jJ0qNvydXvKJIdsrLDr1nkbLeASZ4JAgxEfQZXKHNqUtZYtyDnwGy1zKzC6fUUUUbVYMrlvxLHC5ivq7rWNOQplS27j8bS97lKlbnQtpIShb83duscKMoBza8UNo3gFIgEVGxWTVuZ9JLias3i7Y+cExRncf84LQMW0yq2LNqAeunPZASy9QsgbV3rf88BxnHvsb77OPrQCyjwHoVQ6C2ESJ7oEfV/fjYyvXXNOaLGYsqMTpmpIQOfeFjfW1Qd70OupXMpbNY1yKutudXPN8Eq06U17A5qqmbc4FVCz6OJNCnCvwV04FVHOARKldCahFPotFGaeDLg/LH8woUAnqVvmD+knP/TzCvbiioUy1t1BFpeznLUN5oQEhX20sLhkXcnvC+j9/kb/4pVT+tMvf0HnLr6m/QfmtFlc0e0H9+ni5Qu6/eAdWlpa1QvPv2zBx0BMAZ8eeeS9+s3f/Kxlau9//yOGLAX8tLa67CgGva4dfss3Vkxj+5d/6Vd14cIlA0xRlX7uc/9Ft+7fpvd+4F2qtGo6dvKM+e8yf8QYIOKPmUNXv9FTKoaKGkYxHQvopUbNKBH1ek/DmUlDtAOCm56Zt9l5swW3e0TFYtOQ2sEoCyduAR2tYh6AsqiMbwZfVrvH19xStXgVuhfQGdoAinMLDi7kG05qXpXuIXu9w8fN213L16hGSI+iRV53JgdUHqkEak0dNevwGpktNVQorarfqRrwLMTGhC9Zd7MxQwrHob/1rcVI14TnwV2IBWz6vyE03dETbmpyYkQjo2lbTMPMWUeGrHWGlObk7Kz+5MtfMYvNialZs588fNc9On/xqnGxFxav2WGwZ88uze+Z08rKDVuwzJOsVQu1r4vMbcTmgSxCAHLHjh2zjUZre2goo1x+Q8FQQGMTo9q5Z6cBgx771lMqrRc0kcnog+98WB9933vVKRVUyy+rsH5drU5Vdxw+pDJc3rEpPfni6/rc57+oajdoVLudO+f0+c9/Xtu3zSudHtbaak6JeEbXl1YVxjoRa0WACH7/YK4II8BnYwD47/EY3gUOZGazOAwt6nUDzPD+0UrL4c5mLTrHkKA6NxqeP6R4JKM80o5BeKcNx5wIBrW+tikf0qm+srbPJ5VJtzQ1Myx/J6wn//yk1halGNa/SQSFXDhkXXheAlR13uFlnNyW49Gi6uZVtLTby6WcPvih96lWLimegCK1YeJBsE2wVvziF/5EX/v6dxSNUcWP6LN/7x/qg498VHADbHb8I1boztXLffywB+eGGS1VKnav+W9Pc4DXY+jfQauew5kPDq5QCKMQElN41RgTuXv0JvGmQeVp3uiYAxGs8BRgjwZ8hlIOhE2sWc2W0+YulQqGR7ixtKjVpRsSql1VDErCtnaYfZ+7dEZra8vatmNM4Zg7qJ3Us1N+DATc2sI5jNdy9eJV810H1W4SsqGExscn1UA7o4o7G6I9dZu101bm/bxy7aK6gaZSKcx/6MUUbQAAIABJREFUxuTrhFVcLSu3uik1uiYDmwj7FQ1IyTBiSkH4YpbkQev1+3qanBrRrt07NL9rzroEqMgR1HCRdOYl0FxxQKSCdO1g1g8ByARnGn3T5iegmzQsEqN83UR4bYxsgkmxWErReFy5zaJ9PjY6pdGpCc3Mb1Ot27ZxRqFaVHZsWLFMwgRZwPjwflM8Uf0DGCRo+vtotUes0wBArll3M3E34nxDzMhLFklGWB/ebPzm+dloKJfbGCjJOWqcFVV92t0ISGEWBQYlqDQ2tLGwASvPnj9nsSmWSGl8erti8aRSsagleLm1VZPC5T7nN9dNgpaAzjXgslZpOF4+zCIkozsAEMHBsxHo3IRQjDMtcKNYkmSAuUonYxqfGFY2k7SCqFrmPjaUzowoGEop1E9bhf7h9/8N9ZshRUNpdZoEdFRO63amE9BRGfUCOufD7p273lyh9/q5Pqjqf/RP/nfVGjllhgAJ9BSNBrWZ3zDPZar0xevLtgnOnz2rd77nXXrobffrs//g70u+sN7z3vdaVU67o1QoGqVt7y23GI8WANXv/fvf1wff/0FrR148f8mqD+wg4Zo++PC9ypcLurG2oVh6SIsra9YyrVfbmh3fJn/HZ+IaIWHQgKFKS40uABf0hKWwn6rMZ7S14dEZAxh0OmGlsxOq1JBbxaM2rVAkblKvKMfx5jBn8QAYbmbuslgWnrUDB4hfAjo30yWuLMaeHRa2KQzQ8QY1ZytFx+N5uta8o7lRmbAoraU7aDP1ew6kl4xHFIn6zLKz3S2p3ShqM79qbWdoltipWlZac1motSWj8DRxmOrebLkT0PmeGZkEMWhp2Yjg7Q/dp5nZCV29dknVatGAKKBWQae+fPSYXj9xRvfcc6/Klba939t37NQTTz1tiGI4v6A78UHfNj+rc+dO2VySVpqhTula9P0mdgLKnUBJGxy+LTFq3769thhpiRLYed8RJ3rlxdf03Hdf1ezYpCazWX3gXQ/rvQ/cr7Xrl3Tj6lm16pvmS/72d75dXdyYhsZ17OQV/at/9weqNwO678F36IG336f/9sd/bBQhQ5g3SGpGdXXhhgJoOZvGc9ASOPMp7tCyrhnincQjEY8a8MT40rTSgg4AQ4aP1KUFdWhATMC66M0H7dC04O8LKtyLKrexokQ6pGanZlrVPVSrAhENj5PEXNOOnRl12suanhlTcb2q61fLyi1jnjFi8zcQsvY8FrAHBhV9B25yQKamHYYmhhFwGgZOGAN2Rlsjw2mlE3HDXGDmcfHiObPDPXLkiH73d/6DXnnlhEbHZnV9cVNf+tKfadv2vRrOTKjZ6iiFZOX/d1f9h/4EjYO3BnMP2Od1rrCT3PozAK04UE2et9YU6mbsB2/cYbSjpEMfkzx5LXhes1e5efuLUZhHF+WgZBRkynWDip1ajYSZwEZCHAw7KlCzVzdJ4QDe35WKri+saGO9YEqTnHMnz7yu9Y0VDY8lFUswN26qOJj1wprBSQ1dDlqw+HyT3LFX6CpSsBDYd8zO2fu2eH1FVbNtxcbUZ8kg7fjVtUWVGwQkfA6GJcxaNhsqbBTVrbbsrBlNJw1Hk8LbgBaxz28GOPUqSPW6Cc8MD6UMkLxrz24zuoJ332g3LcCR5ABmo6pmv3NWgDz3ON/1Mp4PdA8atn8555jvesBhtCU2iwVjbfD3amiDpFPas3ufJmam1Qn0dPbSOet8RJIxjU6PmzMZAZ2kH9dBY0D0/aY5gfIZVTkzdCRnGUO0204f3s5l8+B4Q+/AO6O9gogz1ANbuiSxbIkvQdvWhqnoOddG/ud5gzAmZGwIjQ3jLxvHZbIKRVNmEEWF3qRlX0bC2jnxra4sWfKfSMcs0cdBrsnIwtdXGdVCQIFNZ1TD2WAeHVx/FIYN83RX9MBESsRCNhobytLib1sCThcR628CeiwwpNv2HNGH3v831GugaJdWHyqwL6A2znUUaZ3mmwI6Sc6u+be03Jv1tX446tO/+51/oc3ConL5BbXaZWWHY1b9sDm9SpIqECDDx376o6ZA9Nm//w904NDd+shHflK3335Ar7zysp584gm7CQ8++KD+6I/+SD/1kUf1xS9+Sfv27tMnPvFz+tM/+ZoS8aS+9pWvKBAO6sChvaq2GwrHk9p96z5dW1w19aHzZy8rEUopGY7bDApTM8eDbKlHgA2HJH9YxQ202yPGoaYCQUCp241ofGKHWp2AypWOtZEJ6Hh9ezKBHnDi5oy76wI9wYgF5QV0s7AHEDcI6ODsCZQcVgRNlNm8QO4dwIZcHfBAb1ZTzDwHM0R+jgBirkg+1ypKJkKKJ0JqN4tqNAtqVAmkNxTHjo8PH6Chhs2MrVpkSBOU+TXTZmQOx3V7/r+0acw1qFk3D/VP/s1PaHg4oz//7reNtrZtZlqZkSFDaH77u48rOzRqZhL1Zl/33Xe/6exfX1q2g5fKGhDI+973XiWzCV24cEadPgcFwBG4we2BXjXIWRfYC7mCtbcoOQ8c2G/AJUQcpqYmlIarWtzUk489pcpq03ASiXBQb7v7sN739vvl69R09cLr8quu14+/qIff/bAi8ZSiiWGdvbisf/mvf0+1ZlB3HrlHH/74h3V9aUFPfPdpLV5fNfexgD+ijU3AkR0zfuEBxY5We8jc26qWfFpy1us7Q5d83rJ6C5bBoB3SUN7oLgHSYgbH2uNfHNwccM2vcC+k5cXrisR96vSZN1ZNijMey2hq27guXj6mA4e2KxFrCDbJ9UurWlqo6toFOi1BM0CxoDNINGnPmjCIHaq4MbnxjNMsuKljaBaMMBdamGuYv0BHP/VTH9bc9ildunxOR1952bArj33nKS0tb6jZDurWfXfp3/7b/6BuL6Kh9LjdF5qbP0pAJziDQPlhVbrnGGw+RJ5gwNb0wNrAWF46uhLB1ZvBs4fSKcxsAjZ35QDbyoP3Wu8cdh54jwDmKjtHLSWo2EEPSAnhFJ8TGXEUO8ZdJKBh69yB5G53fFbFXbh8XoVyTrV6Xq12VUurSMGeU35j09DsuOSFIhGtkMwlYjp8x12WrD/79Aumejg5NmEdr0wqqzMnzlqL3QmqdCxRmaDVG/HpysLrXJ36vbD67aDUCqvb7FnQBgA7lkmbyFQ8GHC2r2B++oxm+upjS+prmbeDc4mb0IHbD2r73A4lMCFJJRWMhqxKBWBYKBYHGv+BQfu9Y1rs1sa3ShZwqc8pyYHQhsKIxScdOGRI2UfRhLbPz2lqcpsFzmsr13X0xDFL+Hfu3a3s2JDzC+82TeRoM583uhj0SABxFP6028Hb0HUFREvg8ub6HmfeO0vZm6wNPrxOjitYnJId9DweSKxakWUUMsdA4ogkoCLTa3LDA+zPxsa6Gq22JWWFAl3GoNn5MmoI9ftKA2RrNLVEZ7IPqI9iK2qJii/st3sHHz1X4H72VG8iv11Xi/VF/EDbPRI0kJyNPPptJeJBZbMkguiEIIGOs1tHfX9IgVBS8cCw7rjtPv3Uh3/RAno0lDFnSl8XMaC2wmGKEUbIAcMioIHBOto5N//mCr3fr/XVa+jEqZdshh4I13Xp8kmbt+65ZV6nTp2xtuueXbfYhsBmkwV8beGK/tN//kPN7bxVD739HaZcBhXkt/7JP7VDG6rP17/+bU2MOpTxkbvu0Sc/+fP6rX/6L4wKsbK0bEo8R+67U+1+T5mxUd2y/6CuLCyr2erpz7/1lFaW1jSaHjbPYio+KibzLOaGJZ2hfX6jYipynY5fkWhG1TJoxphJyvb7MZXKUAewuIuYoUEw7KowDmYOzpszP2t9+6xqs4zypiUdlZGzADR7PBzV8FoYqM2RbW4FwtkcdCAm41TzXOXlzYA89SNPrYjgszWgtxp5VesbFtBxv0tEmQ36rJKwNmXTbTTzKO63bb5OK8kse5HDTKctwWBOyAOBCPyU/8Hf/x/NkhQZWGxYj9x92DbmH33pC3b/t22fN3OLvfsOav++g/rCF//YKlGqjtX1NQ2PDund736HNks5LYP27DGLo0MRsEDHvBBHKypIwg7a2RzOJEO06pnJTUyNGfcbesfLR1/Rq8+f0LbMrJLBpHrthnZvn9ajP/GI7j28XxfOHlUo1NYzT31Hh+++U1GoLqGkLl5Y0b/6fz6vnuLadcut+tm/9TNKZFJ6/LEn9fhjT2j3rttUKtbU7TufcMwkLPsP+pRIRBSNwUMd2LE26poYGdXo8IhLPvw+a00inAFlrVAtm0ERa4VZHJUOyldTM9PW3kQYqlNpG4AKyieKUrFY3Glr90PaNjerS1eP6baD2zQ64tP8zu06f/Kqrl4san0JIYygmmpIQefCZwEc1UICt4mAoBTm/NwJ6BaEBuwL9MgJ6H50AJplMdD/zKd/XslEWIXNNX39a1/VPUfu1YlTZ5XbrOjGjZJ+9/f+UA8/8BPqChqYq2h+1IC+xYr55sEyGPfb51src/ISD6nsIedJRumCoT3uPcxze2DSgdqbzVIH81TvUPfkQL0K3rpoVHamcOrGYDyYsXLwgS5mf2wdi4E6zhdWTFUxGEoYQJMzgt9sIDAS6qlU3jA1xuX1RV2+fFGL1xZN7hOzEoJFp9+ydjOVEjiOF59/SSvLq9o9f4uJBKGhwRmazxVt7k4SyKXhqjczO6ZSddHAV4AWa+WO/D2MOfzmWgetbnIsq3iYig0UNlRO6N1wlEMK9juKdmqmVUFbFrAexlaT09Oa2TGrme3bNLltyoIR96Vcq1rgRZCFPUsQKmyW7Vyn0273NOAzJD2gOB6I7JDQZobGTL41kcpqdHzMeOmXrlzU8dOv68riVWWGMrrtjgMKxcJG7yLwYbiEoA/vUQSv8mbLKK3YEDN6oDqvV2i1u7VvHdK3aBoQ0LcKc3nnqCW9AyVPzkXXAXSCYSTr6Iz4QtCWoxbQSZvNB90vA3vzfHTRKuW2nRe0eM1XHqGmSEjNat20/imMoK1xDyPJqKKpGHMJGy/kiyVFIilVUb1jnNTAcpbuUMDODJptiEYiLDPE/DwdtTFJo1ZSy66JtjyJUkRRX1ZH7niH2af26ijLpaQONOquJaORSMDQ+QbGazS0dMOxJOZ3zL01oDcsoDdaeS2vXlSvV9Tq+lWTH52aHtNXvvIVq2Buu/U22zD33XePzp47qVKpqKvXr6vVDSiTHdEzzzyttz1wnz73O/9R2WzY5DFZZGzOqckZPfi2hzQ+PqF/9o//uc17AcQAivvQo+83wr4/EjP1t4WlNc1um9dX//gbevmFVzWaGjVqDQGdzL3GTIIbFsNFLSxfL6xQIGaCB/DRm+i6h9Latv1W8y2uVuEgB+yAB/wQHmxszA0M8d53jmlYv5qYQcjNLk2p3VrlSGu+EdABjWwN6LTcvVmPN9vjcy9gm8jJQBmLf3mwAM3tB6RlMGb3KZVEfCCkenVDpcqqWvWCgeKioYFlKw5AKML1XIsRgA0zKoxbIjH+rt9locmMbVCSKLLUXgf+Z1X/8//09wwR/9/++It2gO3YPmuuUa8ef02z8zvU7fkN0Xrv/Q+qkC/p5VeOKZXNmsHOytqKjtx7t+6//4heeu1F1etlkzqkK0wyTJLFBq2VK84cRj5dvnDZ7gvJHwke4hHTs5M2k2Ku+Y3vfFOFlaLmh3erV4UL3Tf/9/vvvUOf+sWf1pWLJzQyEtPClbP2+9AVGy2fzp29oc997r8qmRzTyNSkfvoXP65YKqZmo69//7n/oGxmQivLG6ZDDzip1WaO5Q5f0w2IA8BCbtKpQmViKVvfoI5RRmSMcOnKZUOYMyPjtdGqxGCCgx71scnpKePVI9O6dnVF+dyqWl2EeADcZY16Scfozrvv0OmzL2tu17AmxoMaGcnq5GsXdO70uvztSQWDaZVaOVP889YFB56hwPtuXu8B86hsWD/MnL1gFQz0NTKU0ubmijKpqObnZnXwwF5Fw34dP3bUDry11bwajZ5Gx+b1ud/7Q/mFBWRMLWQOfH4lEEx605Hwl/zkDeC54fYIVhzQHjbFAHyg9LH1fWuFTvB1tdRNtb+3Prt3beVy1c4NKt2tM3gOWi8QcMARPJweA4I3yCC7vwhimE6jdz10y8JxtOYYSTECa6tGmxuaFCM4Usakk+/lZwJ+AHmAvGrWmi/l8fVuaHHliiHpq2VXcV2+cEnrazlNjE1ranJa4UBU168taun6snXVElFYH+hOxDQ9i0VsSKVyTmurZbPR7DYZW/mU38grt7amsWxWI1k34+230eUAEMk5FVeUbkO9ZHN2ghh2wdFUwtQR6b6xTmfnt2l4bNT01Bkb0bGApmXJK7TDlY2BLjp0NUeDNI66z414CLg4IDIzJ6CjFIcE7I2lNZ27fF6nzpxUq9/Wjvkd5q7mKcQB2GPswbjORF58frM9Zn1nE+iGZCyggzEwrvsgAeM5bZ2T1A6MrIzOOPDiYG94nRpDfnfahm7nbDTluFZdlSoCaS20cw3ESDJP4mh87sH4xUY2HcDTI2azCwo9EcbbgAXcsYBeKOZspAIBhY5uIptUejhttsClOnbjdMciqje7hivAfdGh3Z0CHPc6lYoZXRgjIWxVm42K6tWSAv6eJQntPloMUqif0pE7HtLPfvwzFtBDgbiwDuGyvYBOhc7rIHb80IDe67b7zFi7vbJWVy7r24//sdLZkI4dfUGHjxzSt77xDX3owz9hmwjrzVtu3WOa4yury7q+tKTNQkFT07P61mPfMbT7qddP2Js3t2OHUXA+/MEPWUaJnSbOW7/3u3+gtfWcUqmsCTR87OceNaBBDSWfRFKb+ZLxn7/xtW/qice/p5H0mMK+kM2i2NRlMwjoW6sYtDwcTwwmONDDEQAHUQMAbd++T412QM2mT/WWD8l5C+i0jGjX02Iz1K2PgN60tp/NuSPO2YcpOjM5q+bJtHzO8ICYDNiMw7YNj3DgQsVyoVUL6t2kEet1W2jQjUKgeBGUIfh30GbH1ahl2Zy1nZiFoSQU86tSWVOljNdyXs1GwbSqzcEHreU2HQJnPMC1U4UztqBC5wDlWlMDuUTnmtW3gHrq9Fn9ymc+aVrYzz3/tAEYea0nz5w0UR+FAjbnO3DgoObmd+mx7zyh6W3b7ABdXFoyqtajH/2wWfV95etftpk8baNgJKCGbbaOta8qxcpA1jCgc2fO2vPD92VuNDExrqmZSdu4bJIvf/nLSoZSyvhHFGj7zW/8woVTmhrN6Dd/49O6sXRRt9wyq3icRCVg6PViqaFTp67qD/7g65qc3KZkNqtHf+ZDNq+7//6H9M9+67cNILm0uKZEMqtOD93m5kCq0imQpdJcy4j5FJN4nDh6zKRc0Sd417seFrOVp773PduQzN8AoSAcQ0VOtr+wtGhKYPO7dqpSKOrS6QumMoV8cqfXNFBMrpA3SsyHfvID+s5jX9HOnWPauXtcI0PDOv7qWb383HmFfZPyBeLInZjJDu8fmTc5Jh7Ixqvvuvk/ySHrDSyJJ5HJOur1WkKsr9drYGyloUxaB2671SiCTz/1hF599aiy6TFTiPv5X/hVvePBD6jWodKHFsSYSoqwtv+SMXzrj3MYWyXOX3H/d2h1vuych2/+i+SDdUPND5If7qqP3aTtLRd5oZG6xwBD0HOubjevcZA0MKdm78GDRyyGWbyHkuYesd+c1KbjrAPAcnQoJxFtQaTfUs/ftABB4gcrgveYhKTVhU4KCg/J06L6Pedwx3Wy3rk+kpRqo6xStaBrl68ZevralQUdP/a6VfFT41OamZpVPl/QhXMXzegEbX2SMw7l7FBcY9MJ1RtlFXNVVYoNwYNizp5f29TGCh26iKbHRzSazdhct1WtW5UfD8UU5cbUigr0kUCt2RoeGh1xgjVU8+GAJaJTs9PmjohWAfoPgFIzQ058yONuW5XOuwgAEY9vS8JAWLuuFLgBtDxo9V67el3Lq2taWV/RjfUlDY9mNbdnl1H6So2KxqbHjZZaadTs7OD+QmtlrMXbPTbiDHDo6tUrtUES6DqknuiQN0v3OqhOzto5Z9LOBnzqZLxbxrbxRHTYK/nipqq1soHSqGhRg4NpA4aHljy9bNrjsKOmx3docXHFWuzOVREQI7a7yHVzhpesnU/3LTWcVmY0q2AsZKDDQrGilRtFw29Z967bsWTQQHkANNXR3M45c71MZxC66alSztt6BQgJlqJOoVptSc2ojtzxdv3cT39G3TqrLKJeG+17aIcdRXF6a2GJjHhaSzdWVm2EO7d9x5sr9Fa7DyjXPLelul5+7Sn97uf+lQX3Bx6+R/ncih3mi0vXlEwnrI2A6QPiIK+8+qLGxtN68B0P6pvfelwHbjukr371GxrKDOnQ3v0G/3/0fT+h4kZemXha589d1T/9rd9WIjmqzMiECrWSPvY3f1IvHX1JqXRa65s5W3gTk9MmG2qGFd2ANlbzCgfiKm6WtbKcsxuIyg4LYGpy3BZftcrshBcdtFn6trnb1GhCUwtLARDuIbW6fnWZRQbxgQa1ysZsCMgTD5t3q2t/z7V+3kBcQp2Bk+hQmI4Xaw47XVfFsyrJEOEHQ5XqthkRVOxYMlc33hhyxA5SqWif86b3LWOHGzsyktBQOqLVG5e0mb+ukJ8ko6IAaRpBHfCRydIy+6P16hR+zS4y6LJtrinGgcSCIgAkolZNN5oYe7CoUG3qGjCNqpSsslhrKDs6ZhvvAx/4oBYXb+jsmXPWPqRqvb60aMH7s5/9u7bZn376CZvpQJNCXtNASLzKPuhrkO5J0+Omdbe+vmrI+v379mhoOG0sCJDA164u6sSJU4aRSPiT6lQblgj4cHiqFjW/fVxH7tqv0ZGk9uyZ1czspM2r8sWKvvilP9Px4xesypycmtGnPvWzAnTVaDSNXnni5FkxVoP6GI0nTNEqmc7q6sI120Bsfg6qD3zw/Sps5vX4d75lBzNfe897360bNxZ1Y3XFDkhzDux2TNYYTXSEL5BqXF/b0EMPPWTe6M8//YxV6swLS9Wyktm4qs2SId4/9vEP6dnnv6up6VGNjmU0PjKpU8cv6rlnTigVG7XAWmggGJS2jgA0T2bz6EhzDw/s32+JtPlrR6OqlZ24DyhpXN/CoZ6C/opisYBZq+7ZuUuNekez07Nmi/pP/vFv667DR/SZT/+a3veejzABVatFJwtgphc4f4Ro/iP/KjuiadXwGzU6O8Z5Wntf8747IAO86Vm9VwGSnq4ULXY+GPcQNJ2KWFCRkLOvfEOPnkBPou90Bxywzinmub1NduFMT8y8Y4s9rDsrXMVnI7SeU47k9zrtro2pUBRcNyvVGyYic+nSFQv4XBdjKQOl+ToKJ4OmJQ4SvtfsKovfbqerhUvXtLKwqJFM2irHZDhiAjBQzQBOxrCKDYVVJkgOKmrDBjCeM/vkmOIpNACodJ3aG+Ov0bERbZ/fbngZzgObXctnNEzulakAdjsKh1ybHpvZXD5vRQQVKa9raXnF7vHY5IhimYjZOKeyGcVScVOI66IlEA2ZExpd1VKlakZbJCJkyoBJM+jaZ0etvQ8YjYDtjVGsu9N3nU1PqtWr0lm3tM7BMSDiEk2FVEDat1SygMdr5f0AtV+tV+zMSiZhTqAf4DoBtOcNkNkAVxE2DQKei31Mp8XGPQNxLqjKoNxhSrT6WC1HNTSWsYC9sVHW+dNLJpONChwFgzExgjIludRQSiPjI9q2Y9b5v1dKts/B2bCe2JvBYNR8HxYurmjvztv1gUc+pnQ0KyYedIutjWBFnevs0iUhMYSHjnjbzPTkmwN6Z9Abg2YW8CO+saavfv2L+ua3/kSF0rLe94GHNTU7oqvXLig94gRF4Dhi04g06anTr+rAof26vrimvbcc1GOPfVezU7MaSw0rE47otrndysaTWl9eM1eZf/4vf0f3vu2dWlze1NzenVK0rVA8YBfKG4MnNFXO4tKy7r7nPhUQ8V9aV7cVMFtUFJWikbTaCGYzAwzieRy2CjwQjKta60v+uIaHt2uz2FB2GOOGtHz+uNogyntB+dE79oVsJu7vswjc37KNCuXFT1X4RtuH+a+3Ya397m3uHnMYBwjyZnNeMmDUkQG30mvF22ICqT6QNeTW4+GMMlE2E1Mi2tfq8mVVijcUCrbUbePSZPhqW/h2DcxS2YLM0TiEcO+JuoqdTgOmLUaZ6HdMG5tDZyO3agt9fHLUFgHtbz6vNJryRaJqNNuamdlmfuDnzl6wtiL3lM1IUEN85Zd/5dPWEXjhxWctADJzpgKwKge3LjLKXt/oOqDbEXPY2FjV9NSwDt5+q4azLolYWdkwatnZU5esrYy7FJoDJELMCNVqaHIkpYO3zWv79lFNTY5oetuYgdvW8yU99t1n9cprZ9XCdzwS0T/6P/43hUNBXb22oK9+9eu6dn1Z6cywBTZn2+JXMBozj2qqbehoHLwYl3APnn/uGcveOdAmJycMG8IIhGsF6cvmJshi/zs0kO3kvtxxx53Go3315dfsEOTnyclTUHYam2p2S/qZn/uIXnzpGY2MpixBGs6O6fXXzujlF88onRiS3x9VsdHW6MSkxkZG7cAn6SBxOPbaUaf8FwjYYUB1yHriEOf7/Hci5lervqa77zqgO+88bCAsWpjqh7Vw5Ya+9KU/1W/8+t/Ve979Ae2a2+cCJdrQDBe3Nrl/lBL9RwrqhGgKCRjNXgAfkNHfEtC3Po1X9PO1XpdE2zFUvKTcqEuDmbtJ9baddoNVoQOKHNUN64f33UPJ86+3jz0UvXm0k6wP9uxWKtVbW8L8vheUuBZvr5MYA65kX/Ae01Ug0CNwsmPvTgN2oRRYzBeUSSQFgmdjacUMgnALG09lNT0+YeuNgE7n05zR+tLkyKTTti8V7LURvNDNcF2TjpMxJsh1nWskOKfh4SFbQ06G2pnrcC7QZTOcUqulSCxuKH7+9vpm3gIe3ht8jn0r93Niekx3P3hUNjZMAAAgAElEQVSn+kEq2JD8UKugi9FOtnl7Wmur68ZIQpeccRHS0M0qHaWYMsmUkjGAcXU3fqQzNQAZ0y3hfnrOiHRFuJ82Fh0kZhZkfRj4OClik7xG5KrtQHTtjvs65xdnFmc794H3k+APABgmFFoldHB4mAsco90KTnH4eHSVzMQUwNvc31F6KK7McErVellLN3K6eGZV9VpP2eGMdZwwZMFFEOtkYiRxLTs67AxhKshwh1WrN+1eHzx4SHt27VFAUa0sbGjn9r162z3vNn39TquvWDjkzHIsoNMZapqt8H9XQO+0OgqGegr42lrPLei//rf/qMe/+zXNzU8oGEU+NKUDh/erXN3Uy0df0p133aFdu3boD7/wn01FK5Ec1rYdO/X0957T/Oycwr2AJoeHNTM0bCaNy9eXrcXx9W98V9vnb9Vrx8/qJz/xUZ2+dEK3HthjoILh8WEdPXrUUNUXLl7WAw88pOGhMavKG9Werlxe0uZKSclExl4wbXJQ5ywEAjpodgJ6u4uDGVVdXcPDs4aOBjDXYS7ZAx0eUSgYlp9g3MVdZ4CIHaB5bO4dcqhim0MPgEgG3hlQhrzgHwwA5nizCIK7+S4L9GZDWze41z6yQwiUsL9nYKZ+p6KNtWtq1TcUDsHtrhllBf4rSFQ7TCxzxffctRJpgyGawALGgWrr4iVbJzi1u87jd3p6wio5BfqmbwyIph8M2Vz4Pe95REuLN0wrwPPB5jqpLuCRf+zjHzVQ0NGjr1obfWNjzdqSBG47YHsAjvx2XRxcQb9PG7kb2rN7h47cc4chzLn+hauLaja6unjhmmrllkLtqCmWAQoL4iLHXDDQ0fz2CR08sNNc4rIjCcWTaVUabb366il9+/HnNTTkXstv/savqNNu6MTJU/rmNx8zf2cwHcVCVX5zwguYI1SpVLHExXi53a4ZD2FFeeb0SWuJ3XnnnarVyHyv2GbnwPP4rhwyBHQCOwdNqVQ2qU/Q/OfOnL8Z0KOpiGXwBPRqs6Cf/4WP67XjLyka82t8dELJRFavvXRCx49dVCYxYuYexUZTY+OT9nwc8tOTU7afcHojaCOcwzqC4sN7zJqhSocrzJrptDZ1+M7b9fDD79T01KyJ3Vy5vKDjR0+rVm3qf/1f/k/NTtKW45AHrDeofq3C9HrkP1JU/hF/+a119xuD9i3j+Tc9x9Z6HrDcW6vnrT/stWw9FD33lCrZrEEH833eX0+H3pvB87kFsYECo1e5bw3+XhLhJQFbn9c7MzyaFdfhXQMJGl0XAvoTzzypWrOuG9cXVcxtWqcK2dGlqwvaWF1Tv9WxgmgIl7JQRIGBxTOJHVV6t9G1NjzBimtPJRIGQLXXWC055Dr0RqRc+x0nsoI0byhsFSvWp4wZ6PrAn4fWRZs9HHMAQdbees4F9BaubsyyBwngxOyEhqcySgxFDSgHOJVOAFajvEdBQGgDa95IyIGYQbUXcwW1m442Oj4yfDOge4A47/20cxjq6cDBzwMYe3N0CopKu2yKjMboaTNPR5+k6rTaBxLddFqNxmbCRG698P40WoCH+TknAsS9olNiapDV8sDLPKZYMixfoOsCus3RkyYKtHBtVa8fvWoA2OnZKevobpY2VCznTVQGbYDxqTGjpvJ8zNgZ4zEypoCCHjy/Y17RUMroirvn9ungvnvUrnVs7BKnOCNhHSiTEtDRAiCgL1xftvdsemriB1foZHvNFgcH71ZTi8vndez48/rK176gYnVFtx3cqXsfutNEFp598SnzkSbrOXXmrBH0M4iSjM/o+edeMnTneDqtoVhSc5MTunTmnOZmqP4uaSNf03MvHtPGZlU/9XMf16WFs7rjroNa21jXocOHbCEeP/G6fdAWmpnZYdzioC+q82ev6drFRVPYgv6BelQC96t+UNV6y0Bx0Nb6vpjGxneoXO2r2YJHOGZCM7Tkmav6Ab6F4taC8vVaDmXLhJzzzeR+fKZvDQCBDcRMBEoDXUrwAcyqrP3NsgU0Y99nduLqDP6l5U5r3fscq0vmzXyd1jxKX17AQMIzGkGrekOF3KJ67ZIFdNrtzNCtCvYqdKxe0U0PhJzRDAHdWut1VasV29QYWtAqbPdYnGvatWvegjAztEwmbTMcWrnxdMLQmmSR9937Nj355PcMGEfgIktl41BR3HPP3Xr44bfrxZee18mTr2tqalLFEvrLKKFBBaQpEDFdYlpIdFlgA+Q2V3TkyO1657setLVCZXLl0oKhS0nO6LaEewnFgglTSANwiCIWtqkjQxEdueuAao28FhauGLdzepbAFNeffvXbCgQSlnj8xq99xsYKUIVePXrCZu2MdTdyZY1PTjnwYAOBoYABdEiCUBDjoDp05x26fu2qSuWC2QIzIgDsaXriJlkKBgO6TMiq5FSSqr1nyQEVDQj0havXjMfLGGpoJGu4gnqHdt+GPvXLn9SxEy/ZnG/7tm1m9/rSc8d19vQV4x37AzGV602F4xwmURu9YGY0OTmuhYVFS8agrRkYkmCMYY0fTAZSx0HFotBbcPca0v33PaCxsXFNT0xrdmZOnVZPE+PblIplB4h2v42qSAYtsNOU8vrVP7YKfTBj/4tSggFw7s3jeNJY7/H9XDgvmN7k9g/4695vcPB7BjNGV2QMNqjg+RkPxMr6J9HaCmp9A13t2uz8njf33cqf9joExlQYuJ15c2lPmwKRG6hQzGpZRwtXr2p9dU2nXz+hZ554SmdPn1E0GFIyGlM2idZA0j63Tl+rrV6ro0w4abN1Ks8B6sDOKMZtyXjMHM2s2wiwwYfFsRNVostHcotlNecZeiME+uKg5ewz/VLXecxt0nIP2VnDa/WkWUdnxlRq5jW5Y1w79+w2UyBGVPlK0WbJoQgJNQpnffOFB++E7G2pWFbdePa4ciZMFtZTETRGwqB7YglVuXZTHdDwTAN0uyVTwZ5V6KGIa8/3+k7AiGKFs4lrN3EtAz47EDKFjcdZBwoBxgqtMQB6nPXoo68s3bAkAvAwIlycce1e3SxRI/Gw0kMg28taXs6rXCSRCGhicsy0OUjS1nIrqjdqmtkxpdGJURttEoiRH18zvwi/tu2Y1+T4uEk7xaMpBboR3XXoPt2+/151G3Rig8Zs8AK6ixUNRWIx07pYXFq1EebkxNgPDugsBuZQ0GCo1AnqUk3feeIreuGVJ1QsLyqU7GliOqNCZV3JTNgO+9nZ3WZSEI5AbRjViy++rGaloTv271c9n9dkNqMbVxb0kZ/4oL731LPq9MP64p9+zYLs3tv2q94q6o67D1jmsmPnDlssTz71lLV+yGIWrt2winx2el7Xr63p9PGzKpcaqldaCvpCFpgJ6HVAdREX0H2+uKand6nVDWptHf7zqKLxIXXg9HZBwQNSc5Z7VIamH42SEQEdhC6yqqAsCej41tIQJNAHoIzALXSubAgEINfKvwR84970nAAJADb4kCQG/MvnCONYpc0s3uc6AGSTaWwf1VKpuKZaeUO9TklBX0NQ7dVrWusMNL2b7QFqwkyBBMQvfwTtYOeVzSIiGAOSYwZMy4l1f+jO260KzZfzAxqRo8ABntks53TknrstQSCgY/VovM9G2w4FxIEeeeQ9Zr7zxJPf1cWL5416BuiEE8QQpFCt+mETzvD7Q2avGwr4tZnP6Z3vvFcf+9ijliyeOHFCNxaWFQ7Hdf7cJVWKLQXbKUUDSTNBscPG31cpv6ZkzK+DB/ZoaCSuRqNimuyhWNLU/7729ccVjWEclNCHP/Q+JeNRW+QvvPyKKbRxj0qVpjLZYQtg1VrDAi4e2xzyzAjN2ODwHdZyffbZp21DMlKwGXYyYZ/zPVq2tEzXVpljO9MR9gk8cBC7xULBXKNYOwR0HOj8YVp5OX3mb/+iTpx+VaXypm69Za8Zdjz71Eu6cvmGKUFBGmug548wD6JHnZYT3IAJ0HC2iyiKWZcFBb6YM6FhBkj7knUBUh9AxW233Wbjm1v33Kpf+tSvaGpkZjCZJoAHrLoCPBoy5zJUipAFG4TFH2dA/0GDcdcvfuNxM5p7P+z9+8ac/S/KCTwamxfgORzf+qCQ8NzktqLoCWR8eCqP3gzeCy6ui+ceXhDfSr/yOnSe7Sc/5wV+xpfsHwK+B0oDzJdb39DFs+esDX/x/AUtXr1mwZ1AA20xm85odGhYqVhcm9dXiWs3NfA5ITib0AuJRcLGPKGLRsEB4wXMj3XVek4GOxCPGoUN0Btnb33gR874DHoX18bs3PzqfU7Rz3MjzI5nFcwGNTI7Yt0yCgsMWygSqPAB5CHgYoybHuZRaQN2ovjZajjthQ4mMo03lOII5m4POkEhzikePK/noOYlYxzKviAKjg6RH0Cff6APYnsG5z7DQbTN1Y+/xcjUoy9Cae30GBsi6ITlbFvrK6t2/8ETzG6bsdk7egHgY9Y2ltXxtZUdzlpiUCrjujihUgmBmKjNzfPFvDaLG5acJ7MpA+QBAp6andH4xJTWcxuG/6J1bsaobcbGMQ0lxvTIuz6oew6/w1ruQX/EgjkdaITMWLMkfmgfUKGj1YKZ0/jYyPcHdDKU8GBdkkH5/E6vvK86Jnc6fekVvX7yWR0786KqzXWFYj1lR+LGY8ymJxRLjiiZGTYE6MsvHVU+l9MDR45o4fw5ZWMR7dmxQ/cevltPfe853VjJ69XXTyscy8gfDuruIwc1PJLW0vKyoomIssPDRgPhDZ2cntGJ188olcxq9/x+ba6XdfSV17V4bUWb6wWbg/vQow7GTWQmlRxWudxWvY2/9Zy6vbBqTZ9i8Yz8obg6XacUR0CHx0vlFRggOi2DHQRkFgqfU6Eb7xdOo4HbfDcrdDYGgbwvaBcD0FowYIsUxCPiDAR+hGqYK5n/LbQTAjoAFQL6oCUej4VNIKRWzZnUa72etyo9k4io3aqZ6xOJgePZYnXoULpQJOBGopVcqZZtQVKFm4IoCPpYUAdvP6BsNm3+0WvrK4OWbdx+F4GVfqCrBx56QBfPX9S58xe1Y9uczchMmSzkVz63qfd94BEDHz797NNaX10xNGuxsGm+0BxK3EfoG1TobPrzZ89ZdZsvbOrhd9ynX/87n7H/fun5F1QsVEx3/6UXX1WgG1NYWfm7IbtfsKrVbapeLhp6e3pmWO9//8M2l0at6szZCzp9+rIuXFrS+Ph225jvefdDZjpDUvHY43+uUyfPaXh4DLiStdg5qPAAALTD/I/DBTMZKu4dO+et1Y5zIKMVuhig2amQZ2dnDGvAgYTD2okTJy2Qs9GpktmU9UpV8fDAX7nZMHWzeruq7HBa5VpOv/Qrn9Tlq2d0Y2XRfKyDwYieeOwZ3VjIKRxIWquvDY+/A30xomg4aEkRrAeeA1lagi9WizA8qBhMF7xctO+j7sX6qpTLevCBt+s973mv0UsPHjikeDhhlDt+PuiPqttxHHcfxFheLVKy3qb/6xbQf9D1DARibp5eNwfpP0it5oeH9608dA8V77XRvd/yAFgEWVTj3try9bjQpvuQydyUK/USBY+yx9/bqnxmAkGDDgD/ksCR5BNkvAoVHQmKAgIxKFPUzMq5nBYXrmvp+qIWFxasA3bm1GkDzc1kx1UvlCyBJ+hh+hFAfdAq+KbR9+CYY7PbQTUSNgzRiBKC84OZLMYsWA3HYk6wBQZFu6dK3QmyUGESTEkC+NwL6KnRlGKTCY3OjBj+hnMBrjvSunQPUZTjdRULnE2MBNIm480ZgVQ0xRHnCAHdS6LMqCpNUovmuesI8C/P71n1Yj4EqwFrUvnb6ppmupOHJQnmfeDeGj0YOl8L6m7NOl2une8YJQBmWx2fAkFMjsKGTdjcyFnxwdgLe2UQ5sj+5vOburp0Tc12TUOjQ4rGo2q0+iqXpDod5EjQzJ8Q4IJ5VG9VLMGBxFaqVY0BtmfvLarWaxbrTIFzY8NMxajGp0e362OP/qzuP/IuRfxRC/KtOiNX4oRLWBgJegEduiFn1djo8PcH9HqjrjhoaatQB9+HtlPOKZXmUKmqUF/SpeundebCyypUV62yxgVrfbWkarOrnbtv1cVLl/XKy8csSB4+uF+Lly9pz7YZfeQD71O30dKrR1+3Vugrx08Z4hy+5Ac/9IjKlU2dPHPakMLMgwEvsYlYAMgCAnCaGt9hlKQzJy7o0oUrWrx6Q30jQtN6TCscTVrgz+frKpZbmpjcrr4fqsqQAiEcyXBcYh4OeA6UqWspWeAGBDeovKnEje5AVHSR0ZS8jNIR9NnPUY0xw2QmRbud2Qwte4AhBHo2qWXCiAvw92jOQ5PDCGRQubsK3Tno4PkNnaHXdj7ohfyKmrWiRofh1VduBnRrN9ExABjT7ZgICgGcgN5gbgVv3ryku5Ydz89v055bdhu9hADGIve0jVkgbuGO2AK9dP6SAcZoI6NZjvVjuVo1J7IH3v6ALayjrx81jiaLdHV5yVr7oIQJLoxBOK/oaZw/d87aWvnCuu65+5D+r//7H5qhz3PPPG/Bn6D+zW88rqHEuGKBrJo1Rip++0AIJ9BvKRELKhTu6RM/85NaWb+hF198UZVqU5Uq3HKclTo26/rMp3/BDjMAa5cuX9XRo68rFIG2lDQFJ4RvaNDSOkWuETAf984xAmJ2SDCW4BCmCwFoCBlNKH7M4ybGJ3X8+HGzxSSogv7lQKKa4/BLRZ2bGEpczCJL1ZK2zU2qUNrQJz/1CeULa7p48azuPHTI5DO/9WfYDZcU8sckX0TNLo5MoHZjCgUDqpSrpjmPPDKe1MA66BahAz46SjbuU25jXfFYwlUgXb+2z+7Q2x96hz75yU9qZnzGzHqo4P2+oLEdgmaP6rS0kbE10AMtdxfbfzTe2l9UGv//+Z4DZAx+0wnqfP+Dfb/lugcJgKfKyM97QZUEzpm/OE/1tz48oJw3D9/6ff6G93Wvgud994xjPHUz/j7dIgKd1y72grt1wsIuyLA/vb/pgHZNW5cgsbcGNLv2Xl/JWNy6Q9ZZ8Dn0OucQ7zvX06jU9OJ3n9H1i5ctyOc21uycoTsGpxz1s3KxpDAyuIwUKTyArw6U8hj99bB3rtYtcHKPHP2rJ784H5yIFRUxr685ABWS1PJ60mMZpWcyyoxnrELHltbAtgMeOD/j4RXM7jcat04g5xfrE+8H6L1OiMvp+3Mdnnuatch5q/vQbxOGELe/WS2r2WiZnXW331IbGVFLnhw+wLxEmJl3sXktDFTlEH1xktk8OA/zJEKtvuKxpGIDy1bAcLwGOiAAVBnPEdAI6Ningm7nvCRGVRtt5TYaht2KJWN2xlHgTExPmkofQLnVjVWtFzas27d3362215dWlrWwcM3wSZ16R/2uXztnb9EnPvZJ3X3HQyZzHg0nVK+UFWVcsiWgoyFAhb6ymtPMzIx5cmx9+Dr9Vp8AFA/HbdPjCYySmLfRO8jNhUAMV6xaL/dWdeHKST374hMaoqVSb+nStUXdfc+9Rl2D+zo7MaVb5udUzq3pnW87og+/7/3WMjp79pxGxmb0+T/8onq+kO44fFhzO6ZMgxqazvjUuBlhbN+53V4sdJ50asjMYVLxIanj1/JiTlevXte1S9fN0o+1TxUW4aYmMtrYKKlUaWt22y5FIhkbB9DaBBQP588CeogqFoEOeN2OmgZ/3Fo4A4qsq9itwW1iBFahb/k5b6bN37BDwYB0IcuqaVtR2fPmmcIVdDg2MFQ1KGvGp3QdABr68IlLxXWhb5uMBZRbva5qKaeJSdDauHtBjx4ohVGxARKhQqd1H8IgAj1wgH0Dlay+A2QcOXKXtZHPXTpvBxN0NUYbzJjYIGAI9u3bp6Ubi9rM5a36BA1OK4cKlOBH5k1rmtHApcsXTZyGzXf5ykVDh9O+tgQpELW5LR0TDhfmdKVCTrfum9O/+de/7QL6c8+ZreTa8qq++IU/1eTYrFXptYKjrfEaqyC6o0ENpWOq1vIaGU0qQRei39e+/Qd14tQFnTh+XtVa2zJUEPQvv/K85ud22bjg9ZNntLq6bu3tRBK/9pYlWkPZEcvQr15fsPedKgCBjJsI9XZbhw7dbnrdVOoEdER1yORZi/DZqQoAYrLmbMbG3y9X7SBnRIRefKFU0O69O5UrrOpn/+bH1OvX9frp47rj4O1qNjr6s69+R5u5qtEwEctBV4FDnRk6CRdJA5aoSJ7mCzkzu2FcQoUzMzVpdCnuJQkM8/UPvv9R/dqv/R0TGmm2m4qFoC0y0hlU4iaOBBhOpqWNYc3Nh1cJ/zgrdEfmHFzSVhjclra6obAGgd0L8F5AH2D7/ntyh61gVE+4xPs9r12+de7uqT5ubavz8w4l7URqWBueZO3WgOQ5gHne8F4g8VgwBCaek73IKMUL9gbwxUug7WxBLd8aIPg9lgy/Z5xszr5A1NQjqehZrxfPndXpEyd15dJlVQoF5Tc3Tf3MRoftjv2OBcmu0x/v9lEec1x8xzt3hYFnXOXhBGLx+E1QJkkwr2doclTjeybVC/bsWqHBAco1IDGlB8Ed61UCeMC5W7ZbWLLWbGZtZxCFzaCi9jwqSCx4Xs4cj13A3x8azlqw5p6xDzHv6aplMtReovTG/XX3bXllacBccEhxXhcJFInZZq6gZtenZCJtSQ7nGtQ1szkNo9/uNyYPy4+Avry+Zmc2XH9iAyZipVJbmZFxOzsvXDpvncTtc9s0MTmp8ekJc2dbWFowXYC5nTtM5Ie2PABYGAylzYLUDWnPjn362Y//vM3QUUZlro6DqSdkxrVToRPQGS+urm2amuXIMBiZLVu606/wFtt8DZRyEBSso1ha8LOKzxLipno+1LZAMGJegWhlSc+/9ILxdtc3Cnr2+ReN8kSQPLB3jwLdth6657AO7dunY6+9qkuXF1Rvd3Xu0oLa/bBGxoa1Z+c2xeIh5XLr8pn9YcCqHAN3RaPKpIdNmamQK6taaaqUbxiNbXV53aQ9TfGJxRhK2OJEi9mnsMLRtM3U42kHPoLrVwflTMvdlIg48PqKYds4CNgo+3jgOC+Qk+nydTvzzDeds8UFfu4bbSiT1UC+kFOz27vpZMTntNr5ESp/s9hDJ3nQcqcXFgx0zC+332spGqFVVlO5uK52o6xwCI12JxDjHUBO2hIgh5EwrEIH3GILHyGcUOhm6xi5VhaOgf8AWAwQ++Qq3AM2B2CtSxdRdYOvmbSgZe5enZ4Ft7vuuks75rbpwoVzDjQZi2hxccHNceFuIsVrLXdQ+jK1LTZLsZRTvVa2dvu7Hn5IudyqXQvuWRhYPPnEc2rUWooFklaQ0YKjKqEzYmI/napajbLx2O8+coeZ/DDXf/XoSZ08QbXsKp9guKN6iwQKsAtKTyET/mAuRhuR+8ZBPrtthwVCq65adeOWU1WTqfN3vMOVszORdFk+AdZVeq66AmDHLJrg6tGXIgMaTbvbs3uBCcaOXduVTEd01z2HVK0VzOee4A+Y7pUXj2llOa9kFOU51+1xokDOYIL3AW9qNp1LiphfhjU6Oq757du0Z89e3XbbPh06dKfmpufVN/FW10JldXr1LP/F6/YCyU2J1q0x88ce0NkrdFHctbOiS+WSsqmUao2aGZi4QE5CwsW6xOTmhxfnf6wJiTtMPZrqW3nwHoDMc5Mz0Zto1K1dE6JyCGg6KV5XYSuS3tOX8I5sDw9gZp2cOW20CPzGKrHAjyZ9s2UyzLTcv/Ptb2tzdU3Xrl61GXyliM0ygiXobIRVrzhQH9fA3vDoY3auDvYFeBN0MzxKJXuDAJYay6iX8Kvj72p8YtTmzcyuCbzM+Tk/DN1dc+Ix7MUGxjJU/Km0piYmlYhyNrsEiecnqPJwXHMH9gUbxFqmAjfev8nSOsVOBF/MhRLlt0EF7ub9rpNB+9/Q79ilhoJ23R7bIBAOaz1fMMExkgqslK1Q63fsrAE8vHPnTlVqFW1s5Mz/naQZ5TzzdwhHtZErWdyxhMK041s2M5+cmtKdRw7bebCRR7kybGc1YwwMglgPnJM3rl5XJjmqZDirX/vl/0F75m+X2j6boXM9wB8Yf3ugOFruBHRa7j+kQi/D4kT3yJmHuujtPrzHAGna7AP+aRjNyh0cLbVVsRZsSAmtVtedAlOnqwkcfyoF+Vt1jQ2Pq9ssq1SuKpUdU65Yky8c13AKoY+cktGQSrWSwtGwgv6gCqgfhZFtBNUYtEXQb2O5l1DIh41qX+2mk5cEQWwo0nDMEpJW26ceCMFwSqFIQLUG1odOoQpvALBAJCkelgWaH1GagMtLdy13c14cgOTcv1u/7/0cdwBNfxfcnWW1J3/p/YvKoqdnzaL2rK3NrAIGXQj/Z9zKOlaZIq5Sq+XN9pSAHiB5GAhbWMvdpADd6MA8f2n700mwhMEhbzEFSCYSigSjKjeK1hGw8QBtO5OBcnMkNkUqOKRclXY/ErJxa++CCCfxQPKUvzuWHVOxvmnCCVnAZaUN+zr8d67HsAj+iEsKu6Cpobc0TGe+1Shp1/ScHdb5+oZVzslARsv5nMk/MgYDXGYBHXCKOY4RMLGWrdo4IolNLACZRkP5QkPdTsBwEZaAtBklkFU7BT1GMIxpMJNgLu2Sk461zjGE4YDg0KG6p3qwQ5A30fIJJ+AA/YSH+Q9H4ha83Ye77yRxVslxD8yNLyQCOjaozBCHxrNmgDOUSKrQ3rCAPhqlU+TTModCo6/htJvze1KRhoAO0o509CYezPXssB2oEbo15vAU6WTa2qKIxXi98y6yk4M5LdrZb3JB8/bzX6OA7jr/9sbb4RmLwAUmkczZnk7GEoMTiOSbQyjoinnvNfw1COjeXPyH8eBJYm2WO0DRe7NeArvN4geHOxWwVY8+N09n3fI7tG63gvr4viX3A9ErkkxbFwODH8P2oIuON0Wvb/LN3WpF+VxBa8s3LLBfvnjJwK65tXVVC85PfivS39Zgq27X4KhcNWtl060DWW3z7GRKqdIppy8AACAASURBVNGMruWX0S01DYdMKuGAnWnGnwBYCzf3GH+HIopAyetCdGY4O+QEswacfWfCUndrPzKQeI3il+7EXjx+uWfUgnoaGvKwgGxUAHtoIBnLPoepw/XwdT73ePq8Vj5idNZqDuVvXZdGXbCRQMV327CSGmZPytwbZbZr1xe0WSraOTk8OqpkOqN2H/ySey7OEbqyjFbBLe3cu8dU+hC4YZzsD/m1ur5qAD2YUDWMiDZKigSThnL/5U/9uvbuukP+LmdBzEBx0A238tAJ6GASCOg25nhrhd7sF/tA55my/KCA3qgjcO/kHJFbZaJcbaFxXVff19DVK2eFY0AyNWQtiBaE8F5Xw5m0WpWiRlNx7ZrbYY5UVCiheFor60Xzt+ZATkaDiieCNisCaIAYSrFccOL2voDNN+yAbgOkCKhVw0u2rmaNVnVXjXbV2ZsGo+p1UX4i0w8oFEwoaG2TmIEeqGqbVlkB9hoAzHBbslE6hIzvr8A9GptV6Bb/XOv9ZqWOyEuPZtYW7izt9S0fLKa38lW99hA8eN6sVqtuJWokjCdR183N5T7H1c748lsUrMjOSRhQfbMNHvLbIe8ZUxDgzTUO2cNk0hYYHEa+j92k76aARl+JOGhrnqeqZrvjQDXBkM22GBHgJje7fVbF/KbNywFqlTB+6Xdt8RZAhVingg9kCp2fMm1tQIND2YQOHz6gXH7dAHaMSVC3u3YVpHfUNJQtEnZRtPKsa51DkU8ts5SNhJmNRSxgd9tBw1JUygCK6oom6aAQiN16oaWHLCizfFDfHkXIlPEGohm03mlzI83LevAOAp6DqpiM36GT6Yw4pK21Qc1ZjOt0GbmBqoz+IJMOpR0GoCg1nDH8wMz2Cbv+SqVoVT+/y8ioWevYJq5hZhONDNqTZOXcPyc+ZAd/0Hmz8/WtdJ6oN7NNpJUZGrfZpNu/XLLTTWA9vOnx1zagS6sbFU2Mcj/wew4qZNupp/X1FU2MTThZWVMj/AHFhqdD8+ZX+1f2GWvnL+LB2+kyMGuiSuTgJ5H0Zua8t5bMRSMWND0evKNNOo/vrQHddOa984UcB44znUATnbIT3NYLiTljQ+ysmaXTQkZbnb2GkAvXARvp5LHjWrh6fYATOWcKa7bWIq7KXV1bNsEbqmKomiTCBhjbvl3j22ZU6dRMy53fMcOyDup8CWXRnWi1rQr12vmO+83aJiFPWtFRLTFSNLz3YJToumJ0FXn9WMua8UobkSd3/7hGHrhQug7r4BwcyNVy3R7mgf3jJUk8D21+L3kJxiLmZ855bh2CSklNAh6pti9oBdO26RnrvK1ubOjSlSta28jZyBZK7NDwsKjyi8zj83kbuWFd63VbkkMZ3XHXnRbMofQxj19cXrAxKHKyzVpT1c2aOk2fGqWOfukXflX79hw2lDu8fURl+IBPb3TbFhS9iHltMEOny8h93vrwtfqNPmHEOYA7fipnmTWSrR3o9hKvu8NMpF5UvlQwEZNet6FohHluy2bi6LrzZFRZw+mU+s2GpofTmp2asmwECcC+L6IbGwUVkLFMpTQ9kVUo6NPaxqpxeDlUUaIDYAQdC91l5y4EErynaqFuoiG0a41nGHba6v5AxKpwqjfkXS2gA2AKRJwZAXxekOe0RgbZLQc3lRRvIBvBKnP713UgONLhi9vnWyp4NtHgHFcXZLfX8jRLRndyepvOa/94G9ubf1lbDeGuPi3cpiVBVM89Fm8TW1VmRAH1e87y0Shrg1YAlTYZnj2H509paYkTyCEbtuAUHWT8aAx33P2y+dlNRyrMCZKmL10oFI3KxTyJjcQsl59nZj45Ne6EaypFB5JpOEQ9lSz0i47dd7L8vrpNbGVxgeP5WhodTevOwwfUrNcGXPmmvU8Xz121mR4a7hY8e46O5x1edCagT46ODsnvc1k2ScdmrqJSsW6oel7fzI5xd1ARVJuo87lZNyuYlqL3flgVbZr93Iu2cblBlHP9TvceY5W0tQ2Zsbl5m5tngifggKAa4hpJPAwtTVeDvwOPudFRKBozoCIiGyUkbHfPmpdxuZJz80J/QGs3Nk1giRk62glk7R6LYuvGZB3aJoZDz7zUJIdd58TAcCBDkARND1krdGpqxmRD32i5e+ZCXqAf/PW/ThV6XypzfvolNDRM58Ynra/XNTFGAuQeN2P2W5OSv8T8/K8swg9m7N5MnHX0g2bwnpsc1a9Vk4ZtoTXtlNtYL4bajrvxD19zVa6TkDapaSpJM1x549VxRHA2ufPc+QJQtfPB77zRTXQdpnAAepSTzUXshnHamTNn9OrLr+jc+TNaXlyyWTbPOz6GW+KYstmMRodHlR0d0rY9u4x/zfeB7DJ3i4dDSsQ4e/pq1Fxl7IJ5W5ysNnKIxGyPlYrFAY7JnZ1vqHKyBwegYUaThnZ3RktYMbvOW1utJra0rprfeo/s52o1O9N4Hk9EiISJ3yUAN9FIz8CAcuOpfG7DUPdch2d1DU2Us6FYrZp+/cZmwSxSM9khJTNpZ5Ha79o4l2vIDA0ZmBA/h26/qzvvvlO37L9F4+OjWllf1dLKgj0fZ3uj2lC90FS50FRxvapP/+Lf1oFbjxgojgqdYE6FjrCYGx22LZYx+19bz5tBVCrpcBbew+dJv7JpiEUOYOoCg4tazDMbdmNKdeena85VVBBhv8IBBzYIRNBLh5ift8UURoWs2VCw29Dk6KjdbJSrGm2fNst1lepdQxMnEngdB42Qj5A+bRTaltZ+DwaV2ygY6C0eSVvQqJeaNktH+pUbX6mVDC1O25fKnJZv30f71VXmtQZzZRaXEziwJGDg5kMVmUgig+q7CYZzs/PBLN0PdxMDibfO1l2b3av+tkpPbg3m/LeXIbo96LLQN1XozLX7g1kthi+tmhkEWEAPcn+dIARB3Nu4QPU8bjwVNH/T6CZtBw4hwXHz5bAy2bQTwiExGVR/ZPmmOQwYpd2zjBt9YQvoSbAHoE8dcpTADEDMRCdKm4N2MF0FnKn8qjXgQds7bnQ0ZnpO8hJUaVPTU6Pac8ucGoO2WaXcMIGV9RU48Vg1urmVS6UcrdD5zPsViwe1e/ecOlQB9YZDpm5A7+soFc8qO5JVKInQj0tCEaHAjYs5N0caKG/vfrhZJDNH2vFOoxsDlWQqa8Gaa6aKpiKgOgCoxObnUOCwA1nKbJ51xHVyL2lthgnItOuaXRMsqtabJjyBZeO+/buNu9poljWUcb7ey4tratR7ioVTarY61kXhAZ3I2vimKe4SbDvgWu495Wt2qJk5iTtAAfstLa9atwEgI9XT6NCIwqiAcRB0uzZ2uPn4gYjxHx/KnRjTZJn5pEpVSqYl6wiGQSxLN1Yqmp1OevW5c8L6vsdfjrb2VxnYt54FVkEPxKTeiqjnffICkK01pEdrDvXNz3o8eIK8oehj0JoYIFO8MJwedLZMedLtP/QLTCoVuYGBN4WJZQ2U5rxrwCTKSzgs4Tf3HKnZcOJTrx87bvgZ05BYvG7XREt9bvu8pndss3MIZhJaEIlY1Cpm6C79btMS2DqKlNZSd0C5cDRuAR25aEtqms3BmndFkCfNygiBDpnps5Pcm667S2wIoFxbo1Y2vAnzdr7uJVHeWcd9pUNgcaLiknb2Cl+HIVOu15Qcy5hMLY+N9TXD2WAdy8/R1WPfM6at1urK5YuWhNPBjMbTFq9wyKQj0Ycl1ccgLGYsJ8BxBPb9B/fryP1HlEzFdPzkca2u3zCUPK6PlWJV/lZY+Y2qCmsV/eqnf+MmKC5gmKS2jfQY2TnsQMeK3I31TcOs7d27d0Bt3RrQe66GIZCbq5h9Al+SG4ozWEW5/JqKgAvQXB441YBkYf4T7DrgjS8QVTie0OrKhlEAAgCcyNYCPiUiEcs4c5tFrW9WlC/XVajgjz0p2CTZTFyoJsHbY52ub27cDF7QE+LxtMKBmGq1piqbtZsBnQUbT8YHC8Kh95idIm7iRxrVH1ar3VUwgg+tm1fyYsmqAoZyd4fyzezm5tDxDbrKTQTuQB7WDt+bP8fvuwra1RG0wziIeR73r5mnDL5PAkHblq9T6ZngfrumAFxDjqsutDZ0mhsD4Rm/fW5gtoEdn7W3+cog38KtzXQ3zFjGZWW8R3YvBtdMK4hDwbW14K87C0aCSb3ZNBAdqntImhqFL4Qu+6AF1unYPGhsbFQbuTUDuljlio3t4LDB9NfvpwtCQHcmAm6G3tDM9IiZq0BHMxnJtbwi4bg21vLGp2dtuBZz0ObwLRyloG2FQ+ZQhHUlmvt8nowlDUm/mSurUnDuaXsP7XZrstmxkU69ir8ykgKuMuX1cICY8h3VdMsdIFDSaJmxVuCrk0TY+AJqYgg1rIiJRXBwMPcz1za43FynzelYb13VkNcMsP7DisZSKleqCsUjVkXsO7BXtSamEXUNZdO2Jq5dWjBhpFg47cReGLuQXA0SPg+l6/mhZ1P8HHgC5zZF8kNy4tqSbsxCxk/CRadlbHjEEPAJA5RtRYu9BSX+prT+rzrMuedj6w0PfVKlckjRGGOeJQhFxhK4eO55zc5P6dLlp25W6Ihecci7wO4JwL5Fl/7H81L+u5/V47R7qHqv6t5axXstYd5n+MpbPwcIB3CYgM6/0WTCRoiwREjEPd624VL6fQt2hnE2/A5c9IGE9OAcI9n3fsfWFXNbSyjZ/+gj4PZXMzVExKTgaYMLIPkncCEmBhC31WzI1+0oEgqqR8HX7SiTTlq73gyv0FVIJhRPpGxMgJ45e8u1gLm+wfq2UZ37b2KQgVOt5c7+dPS1WBxGSMdQ4LTJnQGNa5t7I07raPb7g1FZV4VCyb4Hfcx1ILHibqodlmLppJ3BxXzOwNnsMVgwAOhIBEi80WEvFKtWFIbM6Q2WCqPmkBUWBsDDdIXC0g/NtKZGp6np2RkdvvtOo76dOvu6KcxNTI6bRgjiOoFGWJvrFVPNBBQHyh0WHtx0KnQCOgJhttehEwaDJnKV2yxp//79FoPftJU73T4gQ2eF4Fkp+hC2L6tWxz7zspqdusJhv+IZ3Nb81hJnvhoJBBWyuZZf7Y4UTaa1tLgqxBHCiAGEQ4rRNmk2xMG0WShrs9RUo+tTqdY1O81KaV1j41nj78WMntTR8tqyO6hM5s9nqm64R1UrDTXLAL9AlbvqC5UjN8NyM1wCOuAs38CAhcOagM6GAUzG36MCY+bK70dCSMe6w84C9ZbAzaHxxnzMLTyyxTeCOq0s7n5nkEx0DTDFgjSrdSA/JtTj+vV8nc8NwKKA3W8EX3DqISgQ0LHt63WblliBXHU8zO4goLu3zgvoxklttAUpxa6TTJz5+CCgA5gzw4Owa0mx8I2ux/cBcXEdwb6JIpB4sCFAUHIvWUC0m/kaymnbd8xqZeWG1jdWrC3NguU9IljSGeH94H1BXtSMEVo1dbpNjQwltW37lFnA0gLPrRcUDsUssDPr/n/Zew8o2dKzOnSfcyrnqu7qeHOapNFERYSQ9AQSFmk9eGAbDJj3HvBsMNjPJhgrYYRlQCAkhIRsMDyS4BFMEhgLC4GFpBlpNOnembl3buxc3ZXDqVPnnCqv/X3nr67bc2dGI8RCqda6q293V1fVCf+/v7C/veNMKjgfTUlTiikQ0EcjqZxU5nLIEhwHHQmckjEqp1E6so9AyI4xHD1zSEZXmJ03m20ZwRHQFd9wEg6HEkE36nXZ3Ei64b3QH/SwsnpIdOVVonK/VcBWgvp3U26RvXPlXlA9i9dNQTchQRG9yDnVQb5GvlCRSJ69Ocrw3nL7aVy+elEWZJW2lnG66e1KeT6XLgs3hDaMhokuIG2rbaXpuzJzl01qompZZvNltsUMgdeYgZkqmWXFwINZHP3pGZg5kYjIFNxns3SJBP+2huifMpY95Yk0kkomvguwDmFhoYCtnQs4c2YJl688AN+7hqH/ceHuGGE3UUwUMxeuHwPonC8/wBf49D/S3+ovTZtN42rdJ7hOjBDNwRfXFtj1FYboz64LxRj4msydYkZUcCOJlVMzdGozRDnN5NVi15jEsP3EGXbzmfh+Opcf18oIM+RI61wCa5bhWd2Tkm0oLR/+OUv3NF8RJUxvIADGPW6nVpfgf2d7C51WAxZbY502Qs9Ddb6EXoez3jpfTt0RVkvZk/bpw0GlzMEgEu5RMJZAjRVROS+hHAvL8EwQCOr8bJmsMVJhAN+TvcEEveS8iExtRC7l+ufaYFDOnxn3PQHccYBWOEA8Q76AViW8gc6h8zV0VGwoGbpHCWmXU1IM+hOYWLSo9ZDNxVAoZtHvDcSJMZXOiiolq4kk0DFpPXx0RcRvWp06klmeezXQyqYLSPhp1GtdKbkT0FlyD1wqtsZFJY7/mPTpHsFgLobtrRqarR5uv/12mZK4DtDH4UTuPancCJmUpJoBGs0ttDo76HTrCENS9RPIFXKSTdDPmye2mC9h7fJVYVNbsSTmFxfF+J6lSpoKpOMxlLJpsamkaUCr2UW7N8I4Fke752FxeVFGtNgnJcEpnopJKXR7t6Ygl0ypxq7DCHCMDksePYq4kARG2zlLyq1UT7MmBFIqu5FIQhJZXBzJRN0oRR9kluO1f2xkG2VBySjMjQBdS0+GHPV0gJ+QuYJAmc8sQI2172MAXZ3Rnh7QvcBDOhphCaluNGTJfSQbFiMyiTQje1dCcBRNTIMK2q8SEE0Gx1+YIISZK29Irg2CFrNOo8AkJBNG0o4S2CjawPO8u1uX12Yk3JOyny+AfvrMSSlH1Xa3ZJ6dC4WfjdGrDh1RzEHH+LTyQRW9QBjq1WpFghkh2WzXxQSi29JRFAksOHpDIYxkWloAIthSyGKhSpeirmQLXGDSy2r2pA0TQwr5chYnbzksoyTNRg97u20RIVLRIJ4Tlse0zLa73ZBjJ5uaJMJ+r43jJ07gyYtXJKMlCHojju2oPCTfi+NpBG1pdzA75v0zUQ1+CZRitvTBeBz8HZWyqKpFYmfP7Ygc616jIe9ZKeUk86eevTeYIB2bgzvwMXE8xJJaMjVkNq4tvibbNTSwMBm59ilVIpafg4IT4cRHsVLE4vyibFb83DLC4/NesbG6fHi2C71PLjORodzY0ZYQfZUindklZoSmphtHNPUifzrLOL8hHMqAVWSNfj14sZpTKbwZ3SGJPbQQTqJevx/VhSzW1t8nfycDB1FvXe5tkaSmHDK/8pf8WxWJ+mx+aDk5mh/ndYyAXLiXEV/phlMJBw9KNBDGompGYKSNsWHFa1vpegIl92KCO9dWpJOl96tRwCQRNxppldaO7J3MCj1RKiNbXUrZ0WeXPY6TFrYD6r375KFQMrbH8vdA3OCuXb2MnY110angXiYtrYnOtoeRpCynR+bmy9jd3BY7Zs2ulRsiLVSRlOZnoS6KjtxK+Z3qcXFtefHzJamFL22KnoyMSTDiJCQAYrmdaqY0MeHxa0mc0s2+ZOjD0MPAoquXjr5xjzKS3CYgqNX2kEylZIqKYWQ4VqVOLyAL3kW+kJIEh9XBTnuASmVOFCM5yn1t/Rpuuu000tkkgjE9G2JiI82xNhL8lhcPoZJdEcMxlt1Zcr/tzD3w+r700dl25MZiAF264LaDre0ams0unn/HHWZAZ39pTsiuIqGI5hgpnjgf9d1NXFu7CN8fIpG0sbKyJOVNZjWMdlQ21JOyBO3xCAb8vjJfxfrapmx2ZEuznL0wNz8dw6HIx6WLV1CsMJNRAwwGEVIycZSYoOMJylJmBmbTtzycSEmVGyyzGhk1I4AyckzG5WYh25z9VwK6ZIwgAHB8LY0xw3wpQUezmjOTLzJ/GPWNzFmRnnpERDMZuf7uqT080U6W56rv8MHSOz+zZvqMlvZL8sIDo6xgNEYn/TV2d6lwRM33UG9wW15TuQxGQUvfR7c39ki1vK89WFNV0Iyd2TIZkjqTyWSNC1yqFVQQi/Ec26CUYrFQlv65KKCNAh1X8YYSEDAQqC4tSF+50diTMRIy7wWAYnQB8wXItb+lvAECI48pSV9k9tdEyIblO09V6zwFeCoIsq8tpfFkUl2hxmMU8llU58rymrrI9TM36h0RjhkFE6TSFm6744gcd7thobY9QN/VMt0EA7jDNmJxZdU3GgOUinPy2u1eHYuLRclu3UEAP7QEOLM5thrUjYus/Uy6KCYStJHkZiiZukToNpIZR3SpBz0LnVYPtC4e+h2kMhPk8kl0+i2cOHEGvfYY29s1nDqziqHXhh8McPXJGpL2SayuHMNW/Qk4Me1j7m/y2hrRjEUfJuMTiRBzv9m8hnqO6dLG9cSNzJzn8088ibvvvgfzc0tyn/DlVIdeMxJJdgVNjAU5wZfhU0RE06rnviqbIaGxqhIhvvOMgM/XC0WBUAhYSbZQGPzpH3PAYS7zVvhYhGOtYzR5CDfdWsD9H/8lOd/UKJGxptn3kJiAfdm2ZOYWKuJ2NT2OgwB4o+9vRAz8VP7us+E5+9HRftFF9Mt1vntWk16rU6rqxmoN90pm8LNz8BRKEXCP/smuEhH5mPyZapEZ9ZpyAbhHRhVUvYWUfW/IwjqHqopszIZJQuMkU6/fn5bFYxwXI7cmmj5hEkcskApnRODdqW3qvSCWqZwBJrBHY52soo1JluV42lhwiS1EJiZsCYthFU2o8gymk6qAF3msMwDYqW/DSkyQyKltqwnM+d4EaLpQEviJb9w8uR6FaCzeCFSQU/8P7ptzlSX0u0Osr21FBFYbW9tXcfLMYVgOqylDVKolVBbL2N3bk/OysnQYC6UjMvnSbQzxQ//mDSimF5BO5BC3k5IUCSYE2kP3hSBtY6e2h3a7L9ocB20JrAlDJgIEV7s9RuC7WFu/gtouBUmUXUiWszDCPVc2DR4wN2b2ZknBp1sXPyAzoa3NHXkO/V55k5Goo+DBecIBzj56Tn7P/xeKeeTyee2ZRD0fljW1z6Q9XPZVlfSl4inM4JT8IJ0h+Qzme27C9HqmyAmlSFnG5Ux15CIS7YyR4prsKczlFQTNhqlgzpvV9NFNCD27C8ysbJ6+mUDh4AZsRpBmiTBm8egCiMgyRkufjPRQe7oEdCl9cSxD3t6AurJVWZlgb4pf9x/6eiYgMb06Rrwyrx+noISWKCWDJZNaxtFozkAbVp3pZO2Cf8uMkxvB/OKCEDm4MFkCNwBL8iGDLYnaRXJRdZL3mdiqET1rtsBFwsXGqJ9Ss4ziycK1rVBaBomYgxKtIClewWqPsDUj84S9lhBaGCdlsg6OnyLopzDs5VHbGaLTVo1nO862UA+WTbJbEVsbHSSSOQkuSbZbWmEvb4KtjQbGocpe0iRnjD563Y6Mx1F90POoAshqDxm4vPds0TVgMMG/qe20hLV+7PAxmYm37S7Wti+IDfHz73whrpzfE1vhfC6G85fOYq6SQW23j+5uBuEkgXyRewUlLvW+NOCtAZ/ee+be1GusGgIaQFKSmDwNZyqLyfuN65AEPsrVnjxxGtXqEiqlBUHtkEgsVYYIKA2ox0OEoottXAdtOKF6HUxTbEM3p35JBOix2d/PpPXiRCj0w+iYwL4ig3gtl168uInXfsX3wmu9EluNBhJ2C4eOefiTP387Tp2kRwMBqi8CPNPZ8+ncOe1CdVzSQlnn0xVVnv1xcBl/Kn/z7K/69/aM2Z4xP4Tp0UtJfDwW5rpqmaumOR9G5MYww43xyewcvHk+17kh5XH/kCA8IvEZ5vgs2U8qWTMBgnmOTGhEe4MIT7XbGA36aGytw+12pOLAggvbjNTTkFFWB+i2G9IipKtmtpAVoliz0xRd+kQshqOrK0K84+tRrZF2sGTTi4RsNout2o62HNNZmeknoZCfT2x03R7suOp4iJQ2p0do4BUEAubcZ8KJJX13IRCzzUxCokky4gnUW23Qv7WYrYhaZq+lI4HcIykqdfjoPOIpJmoeivMFHDqyKi0TftZyYQG+awvLfeI5+OEfeCOyiTmk4lmxlGaVhORy6mwIKY48A8sGqwbs598Q0Mcjf0KFNtk4QppANLG1vY6BS+cpHelhacQYfpiIjwDOyJurjeXc3ZqO5lB+UGcpKbtJrfDlaKA/JzfVg598KJLvG4ii0MLiogAKgZofmrPDvGHMqBBPEi8ACUlSSmQPWrLRCLRiWn4RgJ+wvK0ypDRscRzOBUf5RkSSMuA7XdeSne8DuuwLzJYjgJ1mw9Os+Pq1K+Mg1xHl9PcmYzYR7SzozwK6jCZEI2x6DRTQVRCB5DWC2UFAZ6mTzPdoNpflr2lQsa+Dzc9gyCKlMkeyeD01g+PiZTDGB0taOrfN0Q8VYyFbm88joDPDp9whJVjNzcrX5XE4Dk1Z9D0NsUdJcWaedN9r2jBReU/x/hkyqMvSjELVraiWR//vcrGAAqs3jjMFdGZ2fE2Oa+hCs5HJJ7C4nJVZ+rFfwu7eEI06hXR8OPEeECMHgPfvEmrbPWTSZSHHlOcLiKeUaNZtMYvUMmUuSz6AJxG/P2K5l+U5yvRGgB7NcDKrSaUdJNNj9N1t1GoN5BMnxab16LEC2oNrcBwP89VFNGocpQuxuDAvClGN+pZYVB47fAqd9lB4IVNZ0xvAggF1c0+ZFo5+5ViLtggYdPGa8BzPz89LQHzp0hUZQyyX57GyfES8DkTeOQLxqNKqHBDH4wCUUWQQbQVRAB9TlYnvTqF+Ge0Q4OSsgATUU4La9UgZiSWj2R1IUJ7L5uR12h0gnVIWeybzEvgelSKPYmFxhIce+VmQlJ+MMQxwZV9Ix8sy0jgVk5GggtdMFcUsGDW5vzdM/ax/Y+4DJnvn+jUseqnaRdMT0puWREw16Y3wjQncDZ+GB2v2D37la5m9xwSlptI0TY4idr/cRYH2u/l6E3+E+DhEv9NGt9ORUehOq4nd+i5aTByGfSGxUv8im0mLsihDuGabehbUzEiiwDHTiS8kPU5HcQS00WrLcR07cQJXrl2VCi7b5qvw+wAAIABJREFUYZX5OVnnnMzh+WDGPrbJj6EhjZ4Lcme45mi1TIIc90GOhRJfuG+xf66ATlJxHN3BAC51xQPuVWURPiNpcK++IxoUhWISlWpOKni5clZkYSmXTWEY3tedxhAxKyNKcQT0pF2UDJ2AzlYdZXufE6BPfNpqabbre65EFs3WnoxSzc2VxD6S/UwlktmSNREMxFKyvifiIhz3qe815UDpTqTjFQrgBHZeeJYteIHPnX1syjLkz9hHZ89ZpC4lg0zIBefGS4IWyycKgJq5ax/TlLa1VCiATkKclK+TQq4ioNPdivOBMt8smY1mQdqXVrEcvuD1GZACusnQPx1AN2BuotXZCJY3tQYgkRiEAXSTMo05109AJyPeU0CPKgmskkzL7rwZhRkPmYuUoCASaND31+PiP74W5Vu5UDc3N+R5zOJEFjHw5Hoxy+bnJFOaWXozskwkoEsJvFxAoZAX9jYzJxkBE1EN6tXrnmYyTB1bUxKKlNIjj2MT4ev1bQlhhoIXNJMgs5Skp0qphKWFqlg/EuSlyiubDtXYAiHTkWPB0ncul8byagmxRBaBl0GjMUS72UEwGcBJ9GHFPDSae0hnyujUA8zNH0KvN8TCUhnuUCcpxkFcggPqp1OHmiIORvqWbn48Lypao6mcqPZR0IIzwakhWu0LSKZLsNxT2Kmx5N6EneogmQiRzhbQ3guxuHRMqg7UXWBm8cmHP4Fx2Jc2R9wqYRIRPLX1w/uT78N79alZ+uwmyXs06Uyk98/zzHEisc9Nkkg4lDXEz0/L1MWFVRw9ckJn8yPFQinUUNTI8mmTIOXDkL180VCyJTtPcHpBowm996KMVn3DDKA/tXplAJ3PcIckjcaVkSskSEhQcerMq5HJHseVdSqY/QmqVY0XWq1tzJfysqFlkyUtqR/o1cskh6yAzw5C3GcLqh/cy26UbBjCpRmVM6pq/Mq1bsCd69aAN8HefM/nmPVtqnImSTF73WwLyYC4qVaauXr6fY9ZqYv2YAIr9xauWQI0haA2NtbQ7jTlWvPe9oOR6Oezgkkv9blSGjFnIuPS/Bkz6KvrazLXf+bMGeEBcZKEWTp9zSXTnaiPPXvuMoJKhcgYzZq0LUEyL/vcmsUPxCuebcVabVcEpJhUsn3MQIHa7CTKMTPnXphP0+xpF7u7O8jlE3BiAW669SQqc3kkc4lIo6KHJ85fEsdQhDEUsvOYLyxJyd0ZZwXQ6bhGtT6KAj03QJ+EslRYtugPSO33MKStJh27Sjkh8bCvwSyOmwYvLEGd83nX1q4IYYCkA1G0isXw5JOXImGT7FRujxe7VGSPNoerV9dkw+E4BskElO7j3xlRAO4bjITa7a4wl5k1KjAJ9h7oF+8DOufPZZbZZrmdhAIS4RKiDqcl9/0sVjZnCkirxtkzAvr+2NqNS+4mcZ8tl84CugE1c6ObTMuAOktLU612m0Ix1CRWacIbAbohyEkgIlaqOp5gAJ2vpcGClsFVACaGU6dPyLW7dOmi/JwCESRmEKCVtU49dAtzc1UJngjoXHjGwITlLprxMADgopNROknMoyrBzI5mFrySdLQ0bTYDHb/giFwHnVZLGPocdSEZJZV0UJ2bQ3WuIhUIcZQauJEXclYAmLr+JJwwDs1mMzh28gi80Ri9jo122xXlubE1gBXrILDowlZGtxugUyfRryqyq5k8Kw2bImQkjFgS9mYmGsxoIYGcLGG9tlrqFtlgzvnH4nASATq9q8hmltDdOYJMpgI7sYZ4pi+fg+ZAnYaFfKGMfN6WgGR7vY1cIYNcPsTW9hpSThmTUKsdErCZ95np25t7RjfnKOCMgs5MwhbdfG6glIJkeZDBEtcPj63fY5DuSaZ+8uQZLFRXBBwFn2UJKDSzH81qvOnam+q6lNz5HGbJfDj6DP0rBzHDmp+WrnW0TEvuQK3RwHylOmWiz66i/hCg3AGLNJzOZM9cSIkYIU2WsQC2rmspq8/0j40mgx6D6frfaE796aD2s3t+/bkGCLMtw4N/y98ZPsZ+4K/PMr8z4M41N6tkx3uf9xEzdiO2YtayETuSXSBq5prXO9iT39+fIoKp9JRIH1fNCRmrFVF/RrEaVLPFS75Oo1mXPYevTbCnkRcBnxWmbJry2KFMuBCMq4sL2NnblSyeSmrdfheZfEb+tiWBAUQQhsEDA14mgnykcwnk85REDcX9U4TTxoH034vFMnpdF9eubqLTpS6Fh/peWyoCJ86cQKkyD7c7QrfDALQoCSkBnXyZWCLEC150J1YOVWHFbSn7tzoE9Isy8cOMPp+tCKAzQ7fDjIxop2O0+x7JFNBzBnSyq2khyUjIcVjvZ3bly2yo9mADVTUjCSoelxIExwB4Yllup28sTxiB+sKFiwIgJF/sE3RcFPJF2Vy3tnYEvBkoSCSYo6axjlXxorNXTnChD7X0O9NZ1UiPeuwsfUzBUKZuIkKYbDjaQyegs4/OHrov8YoCuikJGUAXkP0MALoB84NgfaMMXaoDM9KwHD8xJBSpBojtH5XW9BqYDJ0/1wxOiUZcDNJlkIH02WBlnxzHz8OFITrMRw/J+WaGzmuqFZOJADrXIiNOfi7JGuOsbGiWTRBif4pWqSzlityuN5jKo4rpApvK04kABRz+rdEkN+U7sznw/uDnUnIcZ10dIaUV8mnMlSuiMsW5VspCcmxGgkgqOtk2anstbG5tiSpdKpPB8ZPH0ekO0ayzTziUsUfEaR7UhB+qKcRw4KCQOYZwnEUqURThnU6P3vChzMYqAVHZ+oAavKgWg86xRkgGy2KLQUmGrP7YDoOqLsJRFnvrC7Lwnex51JuXkUnPYXH+JNwes/4AlQWunRj2ttV5amf3SWSzTItHcs335Wb3pxS0rRFpdUfzTPuVo4gBTDUuT8daDh9eVR7L1paQeni9OOLH7IWZyLFjJ3Hs6ClZa9f5NWi7W/riQnYT/2zlkE+nYgxWSvzGeQsFxFj0t1pKiU6VsOD1Xt2HWM2kG60BclnKmgJ9j9MXGkRETJcpP280CqUFmE2zQhAhuemVc5mYt5KP8VyA/CDcfX4B+zMFAgZsDcud3/O+MdoH5m/N2jV9eJbVmYBxvXLvNd7kUtkbjaKAW8flVO8iIpBG2ur7+5vufVOCXaBjZMxKQu4XI60QcCZc7/1AtCC4V6h2h4VutyNVY8nSPXqv1+AOOvK9VJCLebRaDemBMwlh1l2eK8t7btZouT3BwlJVjplV5W5bAwUG2eUKkwZWtuoY+hwnjiFfKqJQKMmEFuWq+wMl0m5t7mK3UUd1eQ6rh48ibifQbrnIJPieaezt1YSL5g5beOFL7hItDjqtUP+dVeONzR14tE71ucZSKGereNPrfxxx5GUEmBk617ozYbv5OfTQJxN/MvSGstG32nsS5diOjvxQK5cXj5kcD1r6HhMK8S8JSFJBiN/TkYYnyGTgZgNnpkBGLYE9ny9K9sDNhs/d2CCgczaRhve6E2hmp8IZlNlkpkSfaAFKAXRe5MgiNMpoqFQkwMwxNTLbKfIh7FfeWGS+S/woTGXNkqPSsHEnYpQ4QzyaljSfAyludhHNltNno+aDEaoB9bHPsrSOQkmQewDQSW+QmzkaY5NSegTowkmmGtozkOK44Iy1Ic+75w2VrSlSkiRaUOChLxwFtibo980bmMwvAjnfg9Ewy1VUlOOlIoCYCJzlJ0OyM1kA38ewbnluDMOdvzfRPo+flZhWvSkzk/R+np8riqIaMzNqKpMow7/RqlBBrt/OblMAnTPvmVwOc4tVtNpKhmPf2ImFsGzOjnbgh5zp54Y1h2OrL8InH7iCfE5VCxNJNWyIOVk1lBmTqU/QKYmHOvXhaR1sWhyM5C2b1Q4KAVH6V2V1Xb+JYn6ZDsbY2PJw5OYazj/5AI6uvBDtRgyve+03o7qYRWCfl0y6nL0TNgrS7njfb/0CsrkaLFu5DHK/XKeDsM/FmAWt/bI7UVgV7vgzrjsVw+jJRst1urVZQ6PRihQBV8RmlmN6YtZFHmw0QEFObDQ8ooAegXnkU6O/jNjwTMoNyz12kAXPA1Hena7paHG4HCfk7Hw8cnG0gBE/Q2TPTkuAYlb2PPRaFJvSt5M1MRW64otpMDKd1xY8NlUGXev6OAjU+9yS60EvSgSeCQk/h35nkgizD/E+4JqTIO7Ag889mIzM7ln8neHCmDEu7uUEdhn7Gg6lDD7bh9cROZVh5b5gKnLmc8ntMaOYp/7tyiDne/G1CMIq1632svr6KqHLv+VzmbHT5ITZeauxh1ptRz5Tu9eWUb61jWtCnjt56oTIVzM5arR1JLdUKcnn4ux4R2TEXSTSNipzGdgxH602p2gGSGeSksiwulXf62BjfRehcEri2NluYLtWQyxNA5yikDfJu8ml8qLayD31sccfkrHYu+49jeWVBSSzKcxVF2RCh1ygsU8dkRHcfoBCqoKffOvPIhOvwB+OxUKViUdMxm+fA6CP6Yc+dOUktNoNGQ0gkBM4+JXlFYrhK1FN7fVo28Ys7sKFC3JiWdrgSWfWxxEd45dLhiXFNITRXqDH9Bw2NjbkotB3m+/FEgnnCw0zWj0xOJNrbCV5AlVgRm8KBX5zw4qMqYxZsNRO8hKZmERBNZthhi6qXpEy27T0HZXcJdM1u0N0w8uG+SkCuvR+Z9jJ5sY1gG02X3MzPjVD1z6ziUoJ3JKhkxRHO1TJdmh4o5QlZulSmo2U4dgTNeYMukCNfKguHF43bvRGrCGdVm9xBXXdYBuNuvIPOIYydsSqk45CHA9jGYw9IYrPECD4HBMUGKEcE5WbHtnTAToXLBeSGZ1jgLhxbV2qEblMFqvLVQF0kmX8kSduUfysvAez2Zzo19OUgMRL9r0pVMExkt6Ai0J5CZzNnlgugklPWeJWFm43g2G/gh/4f9+KrQ322nyU59JSmk4ny1IOFpmdMAN7sgILKYzGDHK64tgn55WA7gzhxFqIOSHscUZImBR14Wha3DoEN9jEn/3Vj6BQBnY3kvjmb/qXSCeWsbP7OD7wP98tbY57nvePgKCKcmkBwWQTv/17Pwg7vj0dd5zdc809tA/27EwzOCXY6dfA9cQXmcfa63ckeOL14DVghn7h/EWR9aVDIYH88KFjqFYXVRt6BCxU7sYkWEQYHEE4ySEU4lsA26KiXh3d7u9oad7U4iPZBj8C7MSzzKnz1532GLc/71409kiGfFx6+I06UKpyolyKapRDQL8NFLKA1wdOnHg5bLuHWu0B/SUo+s7og8BEfYnZ+XSy/Ex54JkAWqsG+jD1+89tQDcsd1PyfrrYQ4nFUaMk8gXgc00QbvYpA7jmdfh3B1/bgDvXEdeQtki158yHJBCFgnw1oG5G5Qxx1kzfMPCSEr7tiEgY9zkVYaT2u4s0pUTtiSjcsf3H1hynqnjVhDSZoNIj/dW5Pi3BqlaXWufbWN9cx7VrVyQA5945CjQhZaWMfh7cX6hf0qjvidlYoZQELBf1xjbcURfJlIO5alWqxHu7TWxtNhCP58XJkwBPATQrEYieRzKWRdzJoJQv4fTp0xKAPPb4o7jv/o/geXecltHvQoWcsRWpfq6v78L3AniDEVqNLvLJMt759l9AMb2IQc9TC1W29p4ry30yGU326ntRzZ8qWmoaIm43CY2KCLjM0vhYWTkkm0ar2Uavr30GzQ7U6tBY7jEz54bN7IARCx8EeIIFn3/+/HmJxKikw/eiGQhvCM6N86G62dRoZ7bNTVXBiRm8iKhwrxbjFBPx6fNkd5Cem/beOLYmpfZIGc5kQQQqyYrp/36jx3T49ZnH1niDTTfcGXb77IIwG/Ns6WnaYwoNAEcz8uL0xYUnMC1jbRQW4A3O0TORa6Zoi4AVWc0pWQimX02Q1hERPU/TCNzSKQKODRmxCb4HdcZZchb/XxqBjEkOy0hpiM9b29iU68LzTNIVFylNAvjaPB6zIZjSvvmeQQSBl+Bi/vGcmA3C9NXbjRbqlPoNxwLo1bl5mS2l+pOIAVERKwhQKJVl4V9b25Kg0I4lpR8VUE6XAWCo0w7heIRxZPNLoRsLc2jUHBxe/hK89tXfjE5/iJWFw9isnRWS2NVrGyjlyxLZO3YVpdyd2GtzI3GEOJfKqGQutegz6RgG3pPAuI5bb3o5zj3xOCwUkLLnkXBWMHE28Su/908xv0TZ41W8+pX/EOEoj0xugt9//08ImMZDlsa/AxlnAbFkDb/3J98HJ3VNKi0kh07H/eI6HsPzaTY/Ddj29Q74PYU8uB6NCRA3ATN+xPPG69poNEXEhgYuZO7fcsttGqQwSPaBYu4b4AbHUc6cxO6A8qs9HFk+jmtbH0Iw/F0VnNJbUhNkG+gFPpIchRRINrNvBhxJQiXw2uj1gEwKOLL6lfDcOMKAZFluVHnstt+NMEEiHuB1gSMr/0g17vtd5AusCG6i0f4rrcdbBAu+Dz8M2xha2lWuQmSvqnqXWqmRsq0KZnHckHsMH8z4ZKOMSsP7xf6ng8Iv/vxTOQO8R42bHEHejKby5zJBEo2hGpA3iQ33GhEEo4GM2FZT6MYSyVl+Fe8CtkUpQMXxZjo5siorVRpOoOh1VdvrqP8TiRcwuWk2GyIr3um2REODrQMxF6PYDYVqZOzSl1FUyx6hP6ij0+MUjYdkKoaF5SXR5djba2F7q47BgNobWQT+RHrok9hQxt7ymTIq5SoyiUw0JthHOB5KcHD42IpgaLPXwc233Ibb77gX29tNfOTDH0W70RGRtPHQxu+974/R77JU5qCQLkoLgiX3eFwrJSKoAwtraxsIQgu33nrzUy6NNXDbEx4o++cEEi4EZoQEBIqHGHAwfrIkTalkH8dtgFZbGYi8MCYzU7WeuLIEe1TPqegoQKMhY2wEFvrx8kLTVo4gxLl2MaEXAQwdW5PEmWxbEd3QHpxokcv4mgIte+iyyYn8KVm0fJ7J0IXqNAV0VcGLxswiQ4NnA3QlKnFDuTEpjpHhQUCf/d5UEmTzjZjo5mbm70RDf8pQ1xtXM3HS13lxqW0+FLKcAXSJtOX3KprCkYt9BqkGMLyW/JmJiFlxILAS0HnezXOSKQ3gOHqm1o50MouhSE3wUkXsAmXEzB9F8qLqWS2fPXJt4/HMAjqPlQuXfS2+vyE86vXTioaRwxz2XbmH2Csv5tOYp9JSJoU4qxaRkQTHI3OclkjEsb62jfWtTVEBZLWBi5wNiUmoegTjyRATi05vVKqLwx5XEXeOYOKt4ste9bU4c+xeXLxyAeVSEq3uBhaXSnjHO38at9++hPvv9/C93/keNHpUaEvDTngY9Jk9j5HLlvHLv/JGnL4FUiL7yIcfxS/8/G+isTtCreUii5Po40ls7v0CLq0/hJ3NPjKpBTioIF9I4uipBIYDCydWvhy33/y1eOTxR1DKB/jtP/jniKV08kC4IlOTFp1cMCOBpoQsv59pGZO0ZgBdpCE5epPUoI7ng1yUdrsjHInq/KLwSm6+6VZhu1N1irHj7g6wevgNyMVPIpWPo9PdRei3UCzu4trWzyEWC2GPWI1QPGUFhJIXHbeBeelxc755H8xBox6kpErG0WdiaTrxcvhIYTF/G2JWCRudGmJsVGSH6PU3EXeWxP44l6SxzR6K2TEsexe1vfcrhtsEdAYPfB8KB/E+FCdvqfAw8CeJlq29aYM92u5kubBlOHKRy1EqVoNlBk+UIX6mscFPBcy+kJ9jRt9Mhi9BteiIkNSra50Az+CeGhb8GcGdmCD9c0vbAeoux9FLJnOhtHmZEM7uFbyvWZli5ZLTG3yPOCuz3P+lNaOZuHpm+MJez+Vz8pWAKs6Jw7602oYkz/ojfOLj98Ef9UU+mtMeTHCarS20e00pddN4RnBtRIMXzvJr34kmU3vNPZQXchJIZJK0gy0iLffTWAWtUmreMrZG0lOvNepYXFrFTbfcgYEb4NGHHsP2xpb00C0/jv//N/8AXl9lzbOJnLQUSIp7ToBeq69PxIDCc2HZaq+pmQL7lyZL1rKjCgykdYYvnKBYzIuGLy+i6ZszzDJzeryQvOAqRqOqQQtVGrKkcPXqVWHOlypF+VteIIICCUM88TQK0UycLEv1whYQMoAuJidk7kSjaM8G6AxUZtTUNEOnEt3fLkM3gD4L4gcB3YC6Vhy0D2RK81TCMz8TKlGgEoQykkO3N38kG5GYJrAAIRm6kuKoricyocxop60HzfS1bK/GOXwwGFC970jXXhbdCOVKDpks2xSO2PLt7OxJVlcoV1CdXxD1PbJB25w3tSdyrUy2o8GRgojRTOZn47Fx0RLQ+VlMX43/N4Qc1RxglmVhOOij1+kKQaxSKsvMdj6jzFSCOu9PVnwoUUkyCsfWxPOeRhCM2o0fOyN9jBBSzlEWdhJxaxntegaV3E341n/yw7i0cRn5RAEf/uh7sbHdwsC/jDvuOoX1jW3022V8zWvfCttegT+uI5aiuxGVpyaibPc/PvgutHuPoTLvIHBpb8gZ6Rxe9qXfgPnMvRhbDXzgo29ArfVReH4HhXwFmeSSjLycuekoDi3fiuXKy7G21pKy/gf/8tcROp+AFdvRLMMiz0MzDnGnkpjNkeBY1K+in4s/gNEdCEkaTMk5JoHOrFMD6u0WRS5cAfRSsSKb0dGjR2UUh7razRaZwlTi+j5knDsxCBnA0BHBx8Q6C2/823Ao4hIW4A2BeLaLWmsjEqqxwYbP/sOAOgFXU3neIhyKSMeBcuEb4AVpFNOrGAdpMRbZaF5GuTIvJcedrR1k6A/vt9ANryDo/1eNzwXQWXKPvFaFyqoVALaguM8wO9JAXvvrw6Ea9hSLVBfTT8iRxVyeLScNlpVB/7ldcv/7DiZmp3hu9Fm4L5j90DDpjSc8f0cpVRP0m/FWE6Aq34bEbFZWeA9Te0BnxVkRpr/IoKc+GrNkUR1pVHKI9OU5mULeiwTNWvEypGMKGHW7e2h32TJoC49sfeMyrqxdkjl09tA1UaUR01DafgxUmXCytJ/M2SL1XMpVkMvlkXTIH4ghX8igUEyJOiRVI0XOlq5wySzKlSUM3BHOPXoBm9e2EIxY6crgl3/xNzAZUS0zjpSTFjMcltyfE6BvbF+eiFc2Z/Ei7VwSpVRbVzM803M1GzAjLS5UkqT2ajsSMRlRAm4+Ig8bqErRPoHHkU2fGwl/z3l1vm6hlBcmI0lw/D1BloBOaT6zoSkLU1WKCOgKGpECFT9zBObaKzfZuQ7eTDP0KaBH9qUmQ5+W5w/cjlHJ/dkydJpkPN3DBBAG5GTTnlEE47FwbMvMbPIacE5Zdc8JlCo0w2BLZADZO7XJI9gHdMnEopRkSqyTTFgB3WRqDJ4YERulLlHdC7nBJaWUzkyfXvYbG5uiSZzMZFEslFCZX5TMvdluq1JSSq+v6BaIL7cCOq8Zf25KxnwvXn9TcjMl4dn5dF3ICkTdNsUlGmLic+zIYRQLeSHF0fqR5TFaFvL6kxRH0Qf2r3m/SvATtVfUV5xGNvxczNbTiGEJGC8hFizgJa/8GuRjFVSXC3jHO9+ATMHF0iELaxuP49rGNm4989X4B6/6GQwHc/DGG0hlaSO7raNaQYhPPPRfsFH7G6RSPbjtOMrFo5iMy/jO/+sNeOJ8gw0n3PeJ98LKXMZwtAGLgcAwjWx2TnwP7rrzFQgHCzh39gFsbQ7h+pvI5LcRjHejTFxtgFWtSi1ZRbIzwUmQpLRD2IrSagzvG/b2PcQTulnxmnPNqkoWg7e0WC3yGgyHvqgBct3Oz1dFQY4iGf4EqO8Bpw69EfHYGbQHl+i0jmIuib73MfS834DnXkEhdVz3SMfFEG12PqUAno0yZV0DZnyMgZWOmVF3adADsnrLYGX526WlkbXn0R0PkE+voOuSFGghG8uiH3CUsQev+6tq+ETdGAF0vhsBXVZRVHJX1++B6yKTLkjglEzEyRNUDXhp3Smxjv/olJVIajDNCQfzWl/M0D8zYcEsf8i8okkoZt+BewD3elGwIykskoNmRdcQZ4knZh6eX43hjCHZaWIwQTqZFpygZLYkThHpTquZrBxyPpxBg64RVVzhBAWf6yOXjUtLk85xCvY+ur0Wans7win74F99UE2rOh0xXGIiKDwVWTsjBPAE9AvZouAQ9yy+TpZjcAW2QzvoD1s4efIEjp48gaE3FpVLsuUvnr+KzWs76LRcpJ08fuan3iVjawR0stw/LUC/cPVsVEvmBqi641Sg0tJJIJkWN2uOBHED5obDiJhZwsJ8Be2mbhhmPp09XbOxC5mKB+5zoaXleYa0s7a2LuSqynxZ/tbIExLQlcU4jCwwI6lWMtwFzFWQxZSpxalcspXI0lL8qtVSUWbXTcn9KYDOC6xmF8ac5brb+lMEdJOhT3vVB9aGuclNb3kW0MUQZwbQxVVIolYdjZKbUEanXHC0cB/QKf2qGbrcxBGPQAMDMwVg9JBVMpU3OMmKNFrhZ+XPhGxn0fuXKnJ5mbne3t4RvXTmLyQ0Lq8eUTODvpaq2H/kNeSDEbNwLmx7Or5i5CX5XuRd8G9Nv9y8r+n38/PGyYqNxzHo0XRlW9juBPRCPgc6S/H+I6DzWvFcEtDbpERPtKQsEkES3JEPyoyWmaXhICRR2xzj5IkXi9Tq137dt0iG9s53vxV2bA933H0U589/QrKA6tIx+MPDuOOWH0WAw5KhwumhWLHQbu8gGHXxp3/2LkwS96FY9OD4ZONnMRrb2K2F+Nff8zb4Exe/8hv/FoPxeWTzPTTaezi2eguurdXxqi/733Dy1PNw9sFLePz8ZcQsjs7tYGU1DdcjsWgoa0pGLrkGAl6jsageck3RclYBndUzdevjjGvCYYthGK1XBXSe11xeVb8I6NIic0cywSDuhakU7rrrbrmGPsboukncfOQt2Nuj3G4ZQejCHWyiUmlgp/5ODL015JzD6HeAbJkMdx+90QhBvuj0AAAgAElEQVRDd4LFvCrAPXVsLQJUgit77l2AZl0kLy8tfDUwTmJi0xM+Bzuek9IiiXgxJ8D5x9+BZJr3F1AomiSa13S/V89QmA+jJjEYjGS/SKViGPQBKszu7Y0wP68ZOrM8xt6cIaZmPzfdemMX83OUxP3CGV37zED3U19llsA5S7AzzzSleP7uIMhzn+Z9zUrcwTl4VllmVewMsJuqJvcPqXzOTPooP0kxjM83n00qupG9tLEJ7w8aGvDFNGnke0mry/BZHEt679fWLuHy5UvYqq2j2WQbsoVOv4vyQh5UWg09bVmO3KFIZC8ulTFfLQqfpzto4sSJY+If32jSfY4cjzRa9QFqWw3UtlpSofq3P/im6wD90yq5P/DoRydSQhXlL/VZJlNYyxPjSBd6hH6fm7cT6X17UpblhkEdXv4d/6/jSQkp/3HTJqAz8+OFyueK+tqRCcXm5pZET/MLVSkZmnIMAwY+zx8piWs6phYqCDFzmX0dau0aQNce+vUZOn8vLE1htevfisK09K2fHdCVoPbsPXR5yoxdkvm/lr+1zKOZQfR5ZBRPAV2rDxN1OBrSmIVlXpaULdEr9rwBApFpVJ12yeDZk49xgx9NrWZnM3QjMMPNm4uEQQKZpwR0yaUYFDkkkQ1RKudQyJdEvWtvry6iCS69umFjrrqkgCBtkI6w5QmyfC9OOKjrmH4OLgbT9+I8NCs5phQ/qxNt+v28vrR8ZRtgNHBRr+8gFYvj0MoyMukUBt3eVLSIPVJKJu7U1DBhzHJuQO33uKiaCcBTVId9VmboFs93EglnETF7EcGwjFd82Vcgnhjjg3/z+9htPoxSyUY+R5e1EHPzR3DhsTRe9cqfho07kXLGGIRXAezK+aqU5/CHf/yDsFPnAGwiZVWlJx5P0bMgiZe+5DUoFebwa7/5E6gsTrB6OI1r61dR3xng+Xe8QNWsmns4cngFvYGLsw8/gXvufgH26ptwhwMZoeG9LT4EDtXc6A7IchuVsJIC7CT58RqZSRA7RlGODoKwq2qLQsrUOTKeb5rpsK/M6yIBMltMJN+FE7z0JV8i9rkuOrBQRc76HgAnhHDGqoDvU5PiIlrue5CN92F5WdAp2E4BnO4b0qQqDiRMomvm0KOvRliGATUJQEuLZSm9swPE7aa2A8xVgW5PM/BMAthYB44c1dl37r18rgC2wVsJ1CISavS1121L5UkJkFpplem/CElouc3zlaMpG3P8IatM5CfMDNb/XaHcF19XyVwkuB1wETGz6LwnNVGcKhPJ9aNaJfd7CiMxcxdlyZ5OrnBP02pjRvXOk5QWVtvgWb155flEuh/MyCOFUeOFIPupo9LJJOaxd8+gWpLBqLXJ7Jt8HCqnUp/FHw8woERtt4HuoINL155Eu9/G5rVtaSP32i2xU109VEV1oYBR0JURuPlqCZlCHp2uh4kVQzpTFJHGbtPD5toeFkor+Gff9f2ITXJCimOGzmN7zqS4jz7wlxMhSYkjl6fSf0ntaxDQjeALTzBPDkknLHEwoxCFM3HH0pI7n6t+4zHJIlhy5c+5AVOwhA/OO/PiMnuja06xXBKlMjO3LH7dnEcfqYiNsRek8YqSLQwhS4GR3LhnAnT+XrLiqASno0z0KNfMctY+9UYZ+rMBerSNTMF8Fsj5ejyPhiRiKgsmgiWgE4yUoKRjGJyJJKCrep6NVCKBITWNRXVNSSYkfkjnL8bMy5VgxWT+Wl7cLzFxlJDXgeUbRqtmbE0i5YjZWZkryfWRNsluUwB96NOUJIZieV61CET9aFcWKAMD9mhZOeB7HQR0Hjff14yymJEVyQhnJGFVhpFjaUmElJtt7iJu2ZivlJFKEoRcVIolKTEn6IschjK/yQUu1rghRPNY2NqU/qWNrfTQh0oonMSRz6xiMi7BmVTxghe9CB/80B8hV/LQGZ5Fs72B5YVVBL6DUyfvRLNxCHeefBtc/yhGaCFm+UjnPAzcXSDw8IEP/hQqS4+iONeH301id8dDGGSQSs/ha173dWL28Bcf+K8Y2y7Wrl7C0sphZBJzGIVDxON9HD7J89aT9kVzB/AD9UbmOWUpndo2CujsPzsyFy8KiOImxhI2f8Z1aTT8B8hk2hgFDWnF6FpVtTVDSOImJvrVA1eqWCSdsv/3ZS9/BUL4COBS9gY5618ik/oSDIZbiMeqKGZzaLb/CtvNn0C5BOxeApYiwbe+D1C+P5OlNGyUJk/nwYnwqvTOjXG32cZceQm0faDyK0vgzNSlHB9Nw3GmfW8H4DAMY+J+FygWVSKWf3Ojh5lzH7oUn9LZ9OFQvdySCeDxx2u4+eaF/eoBgO2dLpaW8/Covc3RvMgG94u4+5k9A7MZsSHl8h3MtIZJ6jQC3X9vTu4o6KpNKKMyb6iGMty2hdQWzcGLl4hHEmRaeuRTOdmEkn6TlGZm8ii8FEtMn2S/5/ccSWaFxw7RH7Yjd0YlvrE/TqlkGQkNIGuaXCbqsqfTJOWxpuVh4Lcw8PrI5rJou12sX70mQmu721vwA+4/Om1D90UrxoTOQ39EPgGnc0qIxbMRoI+wvdHAqSM34zu+7btFWGYS2ALoDNI58fOceugf++SHJtkclZvobauAzn4rs3b+nyfROKzxpGYzGupyzCzwmN0VpB9hyFIEcp44btwEbc4XtzptyfQJ9nw9zosT5EnmSiWSyBXyU/9nAWkR8PfF11YzWkZ4sUiDegJ/HMKi73bEeidak+lIYDOMd1NyJ2DsZ+iqYKWMc940KkLzTCX3KaDzoNXi7Lqv6leh0eXsV/N/gpaJRg9m6PI3IQFRI1iS32hYwsiMcrtC/kjSLMVF4JPxqXPmCugW7BizZAV0EyTwuJRwpr15zo5vb2/LhIGM64jFqVYKEglK+kKiR2q4s7y1vb0rCkos6pKIRktc03Yhu9wbuCKkkE2lQS93UbqLOwhHAZxETIQSmCnPl+dkPMTtDRBPJZCifSG7V+wBU+OAkXmC95wvn8n3hui2OzKmVyjm5L4QLfeI/CVZmGULcY/3kAhPjCnwwgxdy/EqukNAJ6B4sjgXq8eRTs7j2lWdP3eStD1swUrUkM/FxSmN4jLl+VXUt4/gruf/KMrxl6Hp18BpKC+oSe82Eevjkw+/HaHzCEqlAVo1H8MBU8g8Njd2cerUKfGKz2Q0ECkW5tHtxmXGm3rm80s2eu5V3Pa8RTz++ANSRg+phkbQ5kQC+8N0CpyUMEEW1qQgwd5XffWXy+/HAStmJOIVhUGu3cIB3v+nv4og3EMsMUS+GEMiTj3snmx8NLBgmT2dVndDrg22vkhyfNUrvxyjCas7IVr9LI5V34Che0rWZijqdANkEw3Uez9EJU4cX/iHCP0knOQAXZfci5Nod3bQc38TjjE0nI6wRRMoiGOMtHxSjhgLkAcsh38psvmYLDvPt2FRptnOoNdpI5PhNMx/l3J7LqO9b5N5T/d/alEwXpMFBHgjgM6atNM2wjVHj7xMqog+56+lmpAX5vHW1l+AhTwVrPnUDNo+s3D3hfVqRixmn/h7/fETO6aVzesM4Z/+PHHCiTjDynC9WZNkxSQPxCyZg88V5auRqWUgK+OzTFS5p1DTRNqqdALlyCgTWgp1ccyWvu20gfZQLifhMnPnpBFVImkcZAeSsU+sCVzqradTiFu819mbJz+AcrU7MrLGETg/6OP8xQu4ePkS0pksllaOSAst8G1srTWwt9PCbTffge/41u9C3KajnCXsfUk+CegJB4E3Eqtr4traNTO2duYpN7D1kfs/MGGWQECe1dxmtqibwL6HOBeRYSmbn3OT0AyM5bx9IxFunmK3mkphFI0wqDuYJXKizPDZs82kslhYWJSTT4ETBgE8EIfD/5aNeJIqWI6Qhgjy4rJGIJ7Y8KX8zuw7jjh7rJEMrOpha9ZqGOYGcE3px/R02LPcP5bIuGVGaEaZ3OZhSD8zX80xHwB1837mZjWRp/kqmxOPhWX3iPnO+W7PHQqgS/ffBor5vPRF2UMX8qKUkaL5S2q/T6L5zChwmY1++VyKHDB4UrMD2nvqnLIEayMXmXwahw4voVyck5lu9lwprUjQ5IgiF8GZEzfhiSefkJ492eiMacgdoMADBR+knSEBFtkpllRDZJyEXuvtnoyW8ftYwkHoj8VFic/j55BJhqlRjQYa7PeLOIql7Hk17SHQqM6BId6xPTPo9TFXnpd2gBxbKi4CEhyBYWm5VJwXctlwaMhkHMekRFpEgglUcS7BdDO8GXec/hGMJkdl4QihkPP/dgtj63Gcv/jLCMKrGAfbCAY23MEIViKNUThGr92Va7W8UsX9930SP/32X8RH/mYd6firEQRVTByOYfYRt334wZP4yP3vQhhuIZOoot7YxO0vXMXjF64gFb8V/c48vvLLvx2pBCtQT+LP/vtvi5vTK1/xTVhZ/FJcXR9IXZqbiz0ZIlfw8Id/8g44iS0UKy52a5cxGnJOPIVCfk4IpzzHFOBQnYcY7r3nJeJNLgK3IVBO/zBG/lHASmDM2VeRwN1EsXwRu81HcGb1LtHRd/0e0umj6A2OwpfN8Al0+7+Ivkt1Nw6z8RW1Dt/vs32XlxlfgnchexfgncLRw4fwyYd/BqksUJ67F4nYcdT3OF64LMY6k3EH+QJQ232XAHQYDJGM83NxlDGPQvEedNrHkYufgctphESIkdvFycOLePDBt+Dw0deAcW6Mvfl0Gs2mj3z6NnTdbRSLY2zX3iNBALtPIh/+hYWxn4dHq6I54n8+VbLryx5GDLtuDj6VlvFXJkQMiqkip/uPnhbTAiC5W4iUwUT66SQli5pkNM5tOFzcDKnRIX8bqZYyamUVgOvAD1y4Q9q7NtFot6R1oN7wHWHNb23uYXtrFy990Uvx9V//f6BcmhfBGfHRcHVsTxJPJo4O9xxPpodIkj1x4vBTAf2Bhz80MRumkQjkVxGliHSsTQnFzBbywxvgYD9A5tUl3A2QcCi0H6ONlcz+GUAViVaRX3XgBwH6ZDm6I2SSBTFvSKTiatjRaWuPPK4mHvL6Mo+rfRUyVbmRszRJlqMfKjN4dhxMM3BDpjN2q/v9a9PXlhI4JWONB/pM8HIjAH7qStB51qkj24EsfTZrVwC/XmZWXk8+Pwl9kbWg5yphjTcON8FcbgroWrLSUUIGTwROIX9EG6iW2q8fizty5Ijc6CaC5d9qa2Qi1yedT2F1dVkqKLy+zOQNoLNsTg7E8ePHZSqB9wP/GaIbmZ6z8Y651qaUyciXNzAf2kJITBcenyvkmMg9z3AMzDFoX01bCrMSkqbaYc4tAwpjSMKf8dhMP5+vSXIeP69ObSjQ7AdZlBKeiG9yPJOCNTmFO27+Qfj+URmFs232z1j9aWDsfALnL/4GQn8dob+HcMDAxINv0XudjkkFNOt76PfaOHT4BM4+vou3/vgf4eyDyxiNV4V9TxIi43gfZ3H//W9AMH4C/mCMw8cWsdF4BF6QxVL11XjBnd+NQScno15//N/ejKVDgWwC6cQx3HPXt6GQv0NmxeFQ93mM+UXgx//jP8Y9Ly5h4J2DhbaM2c1XljDqU7dBFdIMoE8mDu6+56VyLoQ4GgCl3L/BaHQItpVCwBFVJGBhD451AadPlfDXH/pJ5HLAoePfip16Ag5einJmGbXBR2A5F+AOf1OY5f6wD6o1cxQxlV6QsnmrC5w8/Q+QTCyjsZ3BtcvvxMLhSP9pzODvS1EtfQMaLbaEKPtJ+c1zaHd/Wlju9JJmKfPQ6jHQmmGp+nWwvNeg3mO5lRLVAYbuGuIYIRlfg+PQ1KmI9a1fR7b8zXBiKxi5R7CycBS15n0I/LMYjn5fKgts3X6KieHnIRB+7h+SqTZOU67ICW4Wq7j3zc7Bk+vFPYOtQ/79QT940/41+4jRzCAucu/QZFWlppn5M/HUCbHZOXiOH2t7komaTKCM1YHSKKPy9a9cpprduhgr3X333dJqEPJ4htwc4oDqijAiVt7SMAL0xI0B/eFzH56Ykq/0GqKNV/rYMpa0r50+m52bTdbzSa6yhLVLdnwqznKvAjoPmgci0QyJX8LKphY4B/yH8EmsSxWlPMJsjps3me/a89bSO1XApA8dWHIwIz8UAKebGg+ejEETVU0JEDPks9l+jsnanw3Qr8+ibywoozeQArpMBnxaGTrHjgwIK6B7w0F03jVDz6bTCtoykrQP6I5UX0hkDATQJbOdkXQ0FQjK7erYksrr8tjMjclrE0/bWF5ZlBllPo83P/18GdkSDDnvSTc9Rr7M8vkezPhptrNPMtnX4jfBlLk/CEQG4CXLjj6LIcaxrKysVG2FzB6H3sDapzcBmpz1mV4bXc/4ORmISLsorjoGJihlqd6QEmerLSYqJ6ClMxkBdBuncdetPwzfOyqKTMxW2b92bAX0J578dYyDDQSjXQF01xuBgyt0ZCKAeu4ApRJNKoqo1cdYXyvjW77xVzAaU06W98pI5i8CUBLy9QjxCHJZC1bMR6aYRbe7gFe97MfQrTP7pL/6Vbjj9+OBR98Hy+lja8NDJnk7vukbfxI7W03ky4fRbVLYqYZ7X5LBm97yrQhxEUeOFLC3U4M9SaBSWJSNh/wLVmSk5TJ2cNfdBHQShrR8Xcr+K4xGqxLEUE5ZAN2qIZw8gp2N30alRBEpIF8Glpf+GTrtWzFGEcVCgHrnY4ihhaH7PvQHIQoVjhKO0GmnEEMcyyvfjURsBXvdIY6Wb8fV5vvhT35V2hlJZwEhndbSPwILDKTabOjh6NEjuHr1D9Do/BEKeWY/NO8YI5ZICjkvlfwBxPF8aVVM0MHqfAX1+lnAegK9/h9JyT6WUr34+fl/gWz8XjTbWxSixYmTCVy6+Ofw/A9LG+CLgP65D+xPdwTSkpz6hCiT3njCc5+QanAkfnWjOXjTbjZjdiYRUa36ROTGqKqEggHixRBppIgfhJo8cS9n5VErxEZ8ZywtMfqaUN+FCRSzdj729619ErXsh8+WoX/ykb+acPPjk2c3VP7fjBeZDNZsvCZDJ7CSsSsnIsVIhcMktJicYBKEQvIig1AOPkFNXvbQffTEZ9aVHiKlHpNx1evVDErNPljWlYDC1uybgE5ijzfinG0CyQQVfGJiLm8A3QQfs73qWUCflkmiCyyiCDfI0D9TgC5lmBlbwdks3fyfXACRt40y9FlA5/mkL7iAD5WPDOOeyU0E6Iz+KKRwENANiBmTBBOgmRtSg58QsZSFxaWqTCHwQSYpDXQI4Dq5oGxSRrGUXOVXZt1UkWOEyXtgNpA6COgEWrNgzAwpF5LJmGM0l4lK7ua8zwL407VMDMGmVCjKzU/CnhHSkR67EDNV1Gj2vJv7Qe9lzVBpAUzRB8c6g3tv/3cIRsckSxWlOSSngH7+4q8j9DdmMnQXVtIRX+RBd4DqfAVLixVcuryOvSZw0+kvwW1n/gNG4SHqW0luzrw3wDnc9/HXI7QeQCzWwdxCCSGScAfH8aI734B+9xB59Yijj0PHz+Ht7/6/sXokjVRyGZtrK/iKV3wrErlbMeoFyKTLGLiXYCeexJ/8+duRK+1hdSWNvZ09tJs9zJeWI5leSggPtd0S2rjjzhcroHMtCKB/P0YeAT2pgC4zuzV0uz8mmWxtG6AnEzl65dI3oje4GTGcQIA2cnELC3M2PvGJ7xF99mDcE2tajNMgP2h16c2odZPI4ghC0Af+Ms6tvxHJXAOT4bKMrKXS/w65xG3w/AHyRQeN1kNYXrVx5erb5P0nk6GQAhutsczIV/P/Ee5oGQGYjZOzs4P5PMuiD2J98w+RTJF0qJYO2ew/QQIvQswuIZXpoNE6i1LBxc7uL4G5x3XeRp+/2PZ5f2Sze7052FlSnvmZGZHWqSkt1RPkZ+fgzXicqWhyHzGytXwfrQBMRNuBe4gkVkK4NiPVytNgVWyf+Rex7qOKKl+H+gl8X5bQuWeR1c/9T8TWRtqOFP5YlOwYQE8mU09Xcv9rKblLv3AmS9LSADdsEuRU1Wu2J202X2YpItsXJ/lrJEQ5AnrCYSleBU4EEGiDaik7vtvrweW4lc/5QW6aFEfRciize8nkJlohoGa3KbkzQ2ff3AD6wQx9NnubLaObzMxk6OZ50o+mM9tMyX32rp8F9huvhqdm6HzelOQRAfqNAgTzMwK6AbCDGToBnedVnhtZbOqFJXmDg7sqMqPKSLMSsprFmjL2dLYy6lebdgkDBGboJMVxeoGfg5Eoy1NUGFNTlLz8fK4yL6V4/l/GEPPFaSb8TIDODH32/uHn5+cyoB4nWz1S8Ju9TuaamCBg9nc8VgPoi9UFub9I/OP9wucbQOf9a8blZrkTJoBg3heGlGmMw6IGvnUGL7zjDRgHBCpCXQwOKGlsMvRfwzjYnMnQh7BSNlpUQJyrCjN/Z+cqEokcUtlD2Fiv4Ote906MApayqfPgMzxAgLO47wFm6A8infaEY1CaW0GjXsVL7nk9kvbdGPSTwiof2e/Hn/7F2zAabyGfO4LG7jH8n9/+k7jw2CbiqZMYe6wR7SJfuor/8dfvRTK7gSCoyfpzex7ssfIlOINNAQ2eD47m3HHHi1Vhbwro/0IB3UkiCMl54H28hQsX3oZyWfvNfLT7wNGjXwnbfxnagzKSVgrZdAr1wWUA5zHxfgVI+Lh65QqOHj4NtwccWn4zPPc4+giQh4cuPgB/8ruiGT90dQb9yPK7UGtxVDKLCXYwVymj3vhreMH7ZGJh6LaRzxbYtceFJ4DXvuLduLYNJOMVhOM+rLAtrQx/+J8xCtgSBOotoDDHisK3oddYQQynEYBZ+jZsUDmvhb36b00nYD7vEe/z8ABNG80c2mwlb/ZwD1aXZ/do7geqteJKQkNw5x7H/YM/N8I2xDlDtNM9NRYRtw+W3HXyS6TUY0yconHpSEZcleu0lE4JWSZ0qq5KbwIVhjL6LQZPjJAaAV3HwdlDP/LUHvqDj354wl8aNva05x3p8fLATQ/BCAKYzVQ2YisacQsDcbohoHP+tUDDiHRCen9UIstSY9mmG46L/sCFP6aWVAzBaIxxMJFNTTM5zjXHhAEv5YrIa5sjBWIeAvbomTWxD8xsgCdzf85xNigxoGAA40YZ+rMB+uyFf+p62BfjmQXy5wLojGPMxWVA5AnpS0lxzBy4MYvEViT6Y96HgK6ZOdS0YDrusc8dMFm5AXRzbmT+m/PxYw/pfALlclGA29wDJF00GzrOIeYJ4zGWl1Zk/I03PJ/HzHwWMA9WQkzJndm8Pj8SAonqm2YBJWPaz79RdM1jNbaPB59jjpeAzsCDbQLT8zKzr7MzsKYCdX3Gz36VmtyMyQOxzuDFd70J1uS0hJeq47cP6Ocv/hpCf/O6DD1wQlGKYmDS73bg+10UivOY2HPY2ZrH677i7fDDVeE8UD8gSYLn5Czu/+QbEU7OYbFawqUrF/G8u+7A1nYMdz///0HSuQ1eNw0fnIP/KLzJOTx55XHUtn3k0rfjBXd+J3LlW9Fr8j7J6Vx8Zg0f+sh/QrFSR7t9We6bXqePbLIk1y8Wn4gyINcX+9q33/7CZwD0EeIOyadr6HbfIcEAyWOc6U5myVJ/MXKJL0ezy6rOBNnYAvpBG3efyuG+h78DTpqfKw7fs4XME0//Yxyaf7V42Wdzffjho7i29VtwEj5SyTgCF8jmfgTAIhbnjmOnfp6hA3L5OrZr70IiSVtVH+6QtrgpESJKxf850s5L4IbUnD8Ef7iFgXc/PPeXRHOepjDZHEDjqlMnvhn17aM4tPRyrG8/hnI+heFgB274KILgd5Sl/8XH5+wZOJh4ze6/MlUVJaWzB2iyc1PZNI6RJlkwXCGuHUMqJseL2Mfsmb1x7plDl0kDEx/N4DnOqwmjatnrNIW2FJl86Tip6rHoSLPu/ybrp9S58qD2b0p+RvXisqTkTkDnnnecpLgDD+uRxz4qGTqfzA3Q9Db1Q+kHMeYaBghmN0XR6mJ53mOPdiB2n5SdzHAm1uF4W1d6nPliWTL0Hl3V3AEmtiO6t74XIhiFwiDUTE7B2ViCUiaPJ4GA7nNEyonLyI9RzbIcZvDGYUxV5G4EbqYUPJupyckVXcnrJVn5/TSDfsYG27MD+sFIcPa15Y3Jop6y3Gk6QNKZMrDJTSB7X8A9It+ZPo3Mv9u8+Db8UAlfs8dosmYDauZ68vhN1ivSr6U0SpTfzVAbmeV9S0gXHA/jc2W8KgwF0BnB0umHtpxkYPL9yCY3D3PuZ0lxXATTAEJucO2Hc0GJRvsNAN2AN1/X3PimOmSO0/yc2u+mHWACDL42Fyi/NwvWnA/zGTWI4sjYRNy4RjzfOI0vufffw7FuEqGJUACdWs4NTGIP4Iknf/U6QKed4zg+QaVaQXOvDnfQw8pyBf2Bj73mBAvVl+Lu218PPzgMW6opAVI2g9VzuP/BNyEcXwRGBSytLOLq9iNIFcpwhwt42Z2vw+qRF6Lb3YXtXMXlqx/FfR97GAvzt6LZiOFVr/heOMljwDiDXKKEdv8SYokn8JGP/3/Il2tw7Db61KbuDMVkhueTkqdk3CaTJCaGeN5tLxB51mmGnjE9dJbcCej0lb+KRvPnFFBZQaeiF7UTLKCU/j4M/UXEbZIJE0hM0ujhfgTuezB22vDcmMzoNqgVn6c5y1cCdhqW08Vk3IPnfkS0FLoDIJMEVhd+Do1uDkkngXgyQHdwDtXqGOtbPyGAGwR9OQ4y16kEV8x9D+YLr8TYLqLROodyIYdB7370hu+GO/RldjiRScqek7JegFTyf8fQYxbEI05gdb6MweCT2G3/tLrJffHxeXEGzPo2X03my4NTktk+mB48YLPvmETQ7JkGbFm9ZEJDnpG6ydE06no/eCax6gevXvAyPjztnWt1UirD06owd3IV5uLvZGQuEiIzXCfzOfiV78nESgD9OKdxrn9Yjz7+sYmJEMxIkNks+cjkgRAAACAASURBVKamjGk8lg1AafmaCmLs7Y5l/o5Mv1ya0q8JhD5HBlRJrFjKI1coSRm90+6iR9s5jj3F0wh9et3uAzpFSuQAIsUBmsFrKZrRDWfkVQrTkORiicxTMvTZE2aAgK95o5I7+3LPVHL/u87Q6ck7LbnTxpRtBWboMnNuydSAEC0m0U0Q+bTzNuAcJG8YjgHyOvG4+Vom4+cxmzlQU2Y20Sq/Zwm2OJdDsZiTWWUJ7OCAdrocX+P7s/TDG2xxYUkWwxNPXBBzj2azLb9Xh6RIjWnqFKZBA//xxjeVHV5HE1B8KoBuFpiq0angkBlzM0ISBRoiJJPSDuCxqo+Ajn0YQDdlOFPuN4ECj02qPCTqhb6w3F/2gh9DzL5ZslfOj1vjBJyYKbn/KsYBzRQMKW6IRD6JUTgSyVqOV7Va28hmK0hml7G1UcFrXvVTEaBrGU4B/XF8/KE3IwiuIYUjMgveCc4jU07Cn+SQzx3DhOAT6nx1NgO0W8Cdt38VRqMjiMUOYzhiY5kC6RwvayGdvYS/uf892G0+iHKZPf2eeMuP3KiVleBxsuSugH7brffK8claI8s9S5b7YdhWEsFkiLgdwnKuoNvXDN0f+UgmHYyIkGML+cT3wB+vCMWvUlxFo+2inKij3n8j/HEDiURFiGlUlmt2J8jlqcYF0B2OIm1sibMcf+tdr0GrYSMTfw2afdb1AwnyLKuLof8wOr1fFAGbwB+I5el2vYNKaQ6VzA9hMCLXYB5xahaMHkcmvob24OdlnI8nb0RyAAU6QmAu86MYjpaRTxalr+ljG+VMF7uttyDyvfm8ALQvtIPQFuTTDx4y0z64J5pzNAvgBh8Onj/uJSbhmv07ZbkHaDa0926miKgRohm8Wk1z7yQeSts5pW1rBpVkxgu+jkjyVvMX7nEi4jUcSvJkKqvXA7orGTrJyjcE9LNP3C80bn44Q4IzGZUZTzKbKTdIPrhp8kMoC10dtLgrMFsky10M5UNqTo8kO+cjWyjAdhzU6010ReReR5ZGwxHKxYqUj7Vkqps3x9YoaBKMqaXbQL9H5jLdaqgqx54aP2+AZJpCN7NOakY57nqxl6e70elrawDdbPyzN4jp3d7471V1Tk0pbvwwr2Uy/tnykGTUInEZE09yIWX47KFwYkCvCc8nfzcOqO/uiDiMAJxMDqh2OwMkeW4qpSIJ0XgWgY43Gn/GYzOR3/T4rAALK2VxBqKIj97UNtrtrojLSKk20jemDKx60WsFRDQJQgKo/t1+20BLTUZ/2fSlzM1qIlR+FTKIo1r/WoqK5s+jGuhs+2Q2IJuNoGmOY4IVk70fXJyzx20qNDr+RiXElAqfiOr/abzk7jfDxpmo5K4+2wlnACf1MM498V8w6F2B79UQHyckVSWgD/0hGJilkgwOPZEXdUdphMHNeNkL34wgZGlMi/gc+ArxBD7+4JsRhmtYKj0fm9vrSFXqaA63EUvnUcgfgzVawMSPoZAGjh6+B9XKaTj2PDrdIsJxCZ4/QiZ7GF6fAq67SKaexINn3wsv3IJtN+D2ekiRiBqoIx1L7iO/J+tLMvTn3SufhgevgP4jGPmHxXQlAAF9BMu+hN3G2yVDp/oaWzTN7lCmUlKxf4p07G64QROl/DIG3RhGeBTj0dsQOl3E7LQo0akaXRyN7gTFfIaGekhanHv/Dum9j+NPotnsIeW8DqnErWi5m8gk8hj5dQSTc/D8/6RuWZZOc9BljVzZcvpfIQxvEZU72qrGbGpyP4yB+17AHsKx1VY3RBbukM//IUywikx8CQO/jrTF4OEcut5/+CKgf6FFAZ/J4zVDUGL7GsjoNfGK/6j7YRIPgjwlzkWzJWl672p/rQkd26ARO34m+TR7uSRg5J1NJlhbu4pjx04I+B8k/VmPPPaxCTdIM9+rZVbdpE2mcxDQDYmO5Bpm2lLKCHxZeCnJpohzqg1fqZTlQ2TyeZFb3d2lgTzFSciYA4JRIE5UXKwaQGg/n2Nroj6XSOvs84glS3oaB+KxPvKYsdpIpMgy1Axx9jG76T/T9WM/kY9ZMP+7AHS+x41AnYAufuTCtowAXSS1lFCYZAbOjJ2cg7hRlVMzAgI6gycCOsGPN4vK5WoZn4DO8syNWiVyfuwQ80tF5PJU6tLSOasuDAIYeBG0CeicN2fQpGWh6DxPNEBQVyOdTNCekHIfeI/w8/Damb47r6cBV54LES6iEM2BCNtUUvjV3NCzVZTZa0uBG9Mami3Vzz7f9MvMvb3/ORmIMXOcIGBFZHJqCuja5OB1iCPhdGRs7dHHfg1u/zysSQu5eB7xZAJ22hG1KLZOqNc+HvfFGrE/TCLwb8IrX/bjCAICugZ+CcQwxnncL4B+BSl7Hpl8Epc2P45b7rwZf/k/H8Dq6h0oJk/hy176dYgjiZhFJ7w+vPEY5x75XTzv+T8KK15COIojhjQC1KaA7k92EIu10Gerg62oSVIAnVnrMwJ65g0YBUcjQPcQt1xYzkV0B1qSJqlPfapi2K0BJ1d/WNzZOsM9lHKLaPU83LySxn0PfwvycwH8sCf3dSfs4sraLs4cu1vIapX4vVhcuAuhW8Zedx35/CZ2d/8SlfyPY+CnYaESja75KBcb2N59i8T+jpAKA0wsBoAG0G9GAEpK+4jZe7DtRzEYvhewBgLovIYk8cVjeZw++jY0a3NIJAtRAMne6nn03B/7IqB/JgHuC+y1COKUyJ5t24hTYtS+Fve2blf2Ye6r3BuptVAsliOjMlWwM/LYWlGmhou2v83eza/EAe5lly9fxpkzZ0Q75KCxkPXQowrophxpRowMoO8zovfn0mcBwo6rWIgB9KSUWvVt+ME4w8wNl0bxJB/Vantod3oYMwUNSYgbC3uVPXRu3rT3lCyTalVUC4srSHHunEpxe3VV2eHoDan+jhjKf/oZOgF9to0wCxb8/991hu5EpXWjrEfDEfbOFcx8JGLMjD1RNmLJRjNwVkQYCSiQ0vqPD0ZsBtB5Y/AmYT98lvlpggppq8QmKFez4j5lSBgEdnrRG0BXJieZ6ORYULHOGOyo1j+zdAK6XKMomOB15OcyJj1if+qooqBhm/LzSotnqP1u09c3rQPT9pnlMhy8NpKJixnHPqluNjs3gYFZHHwfc474GXk8vKcOAjpJcQbQmbFyDt3HfXj47PswGj4mMrCV7BxSmTTc0IMXjDCREUj26AbSwx14KYy803jVl74Fvn8kAnTmxJSWYYb+7zG2ziEcucgVcrASNmqNIVKZ0wi8Kl5651fDRhVj9JF2klhaLuPP/tvPYrcJvOa1b0Z/QJeUPOJWFv5kG4nkBTx07j8jtHaQTPbQodH5eCI9bkOKI6CTo8IM/fbnvVBL7iZDz7wpAvSMZugYwoqdR7PzNgG8MOjrdU7msLkO3HzsTXDDReRSRfSGdeRwDD08iGHr9fCdAbK5EYveCMHXy0kVoBD/ehTzN6PdbWCpXEarcx7nr/4OFqqcK/9eHFn6KuzuNeAGLWTodT16CN7o5zVDt3k4BHRubEA58/1SAdEMfRRl6I/OZOgcEwRcPyHBajr2r4V0l7CWZa2MJhsoZV3sNd/0RUD/AgPhz+ThihHQM0gNdjq69xksYRJD1ThWQfn//9Xel8BIkqbVvYjIO7Mys66urq6+p6dnenr23tkdwLuAZbzGFiAZJLCQsLC0YsECS2BOC+GDQzbG2LuwxgYDWlkGLIMsLMuLtGaBhQGWZXeOnunp7unu6bPuI+8zIqz3ffFV/pVdXd07B55BmVKruiqvyD8i//cd73tP9kxaC3iekMhZ0Sbhjtk890RWOHkff+eNz3nxpRdEavrQ/OF7Af1Lz/9p7PYY+SKm9z1OkBvPloRgQNINi1uRurRlEgtPT/xph0Kg4oZC8Q3Ohyig1x1Ap2ZzUeX1Ijp5FQWA+kOakXjo9kMpvRfpTtMfYHNrB1wkWqSy7xt7ZpW6t1zhgvRBJ5CmLy5oGCAYeLzZgE42sZD+kuiLgvUaYJHkRjexpFKS8nfXRoCQQv+JmAx76DxvXCeN5JT8wfNIlrl9Pis383cpBWV9VGbzKBSVDMeb6exvbdUEvIVwKOQx9TzXrJ1kDyUY0eKPG70RJ7WyoOQ3vgffixGqBYrWtpFzzBJSEiBY6cgyeDsPxocYB+rd+4faI97vHNp5t767CUfw+JVlT+EjZWuw5G4ZurDcxXqXWv8ZpPxtAfQLF38Tg95lAfRKropMLi/GDINoINe/71PFr6MStYOCAPrf+OBPOIDODD0jgP6Xz/00Iv9ZpIK6lO77A2rVH8VwcBxf++GPAr0FeFEag+EG5mcz+N3//XPYrsd47LyH48e+RzzegXlk/DwG0QrS2cv40ou/CgSrKBTaqG1vY9ijvSqFiVhy53s4JXeXFMeSe54Z+in4AsAUwGkLoNeaPydjXZkUB/k4IpcWzfTF6s9hu00w5XVDI9kCqpUN3Fj5mPTNu8MVeGwlxXNo1oFHT/wTpPAIdmoUq2phuriGWyu/AMbjdF47/+i/Qjg8IZKsFIvx0EE2cwe1xs9qhi6ATqtgBriaoQ/Dswi9qojYpIIt+N5LAui00KWTIBnDkZ/BzjZw/PBPYHbmKdxauS3B8ex0Cevbn8Ng8EuSgExukxV4vSsgIk3RCIf4euJk6tzMKtbajBxTY8LDfVr6/YHur2aDTUU74sHUlI7MUW3uwoULOHnyJA7Nm/Xv6D08Arpl3HoAOgduNXuLLNyStoGc9DyzRdGtJRubusspAyNq3w6HqFRobRjL2BrL6BsbW6g3GlKq587HsbWpYml39Ir0f74uGcS8NVpdKU3kc1T8itBsUU2O86oUnGEpQMvB+5VbH+YEkeXuPteAwoIcC2L2f60H99BtXMqeP152ZwZOKUCCm4BXQgZUG0z2dXWevJDPolrVWfFGo4Z2q5X4f3tSzTBLQVm7Tme3XMPXNcU/A00DdAI5AT2XZ/mcF6InUoa8wLa367tWguOATjAnG5NA3u405Dh5zdjMt9sP5/EQ0A3gTU7YVONy4tGtXwI3iLIWkLv+bmne/k/OwUHBm8tqN78Cvhf79xyhZJWHGfo9gB6xI8SSe4CUVwPSX8LFy/8Vw/5NINpGzssLuLSHfXGM43miE1OQ6sDzMxhERfS6Z/CVT/24kM1MXIKAHnuX8cXnfwaR/0UUi22sb2yjPPVu3LyRx9f/7X+KuZkPYGOrgXJ6BqVSHbXmRfzupz+JJ99VwuWrwIe+4tuRL30A3WYRLLoPo7tI5V7GXz7/KSB1B1NTPcnQqQlNwJcWDIltQ5JUUyBv5Mkn37eX5S5a7qfho6SA7rVF0lVK7mlVapPAJ0zjysvA13zwE6i1DoGd6nzKQ2d4B1ncEP/08gzQH9YQpCriWHVs6fuwsUbwr6AcnEeEW/Dyn8HK1m+AjrzTFeDkkZ/FyjptVJfQ7t/BbGUB9eazaLb/nWboInOsmvA0epkuGKCXgZgbYQ0p72W0278kGROfQzfDVk9tXmdK/xzt/qy6w6CBdJpiSTewvfMJYfBPbpMVeC0rYJ3e8Sw9sV5X124hJyuhV9t+Cth2E/XULh0X+6LmyD48x73puT4/Py+eKNxbKaBVLOVFhvvMmUdQrbDdpIYtdvOef/Hzu9Kv/ONoPk7FP6zfyPssw7NNlrPIFIyRzTog651VYBXQoFIcowmxNiQpboryrikBdCrFEdDZlqOJRIVODGI0olaa3IDaXS01kBQntpDSOxtKD139oAnETPr5+q8d0KkUZ6QqN5O1cu2bC+iRzNSyd24+4oHPMr/NlSug8/epUgnz83PSMyfhosEqR3I1McfkGjHwsd608R+49iZxaLOWRlorTWVRmeXsJEc6dOwtky4I2BmgsxS/F9BVHpiATiCnVaAIKCTyiTZVwPXj4/iPgM7f+RhWF/h/05MnoFuP264/Hofpr4+TPsa/dK5bkwG7W4I35r9pKSijVEfmKHJUKk3tAjqiR0Zz6A6gp/06vMyzuPTKpzDoqVKcP+B0AYXIM2IKxJpyHFHlqYsgTUCfQqd9Eh96+l+KRrremKHnAO8KvvjCTyH2X0C3exfV6hH48eP4yq/4KFbX6FG6hEr6CGqDWwCu4tm/+GUMAxqy9LC54+FbvvkHkU19BTZWWtJDj/1VpLIv48+++CnE/lVUKiE6zZZMjwSxW3JXb3Qya0eAzkpagGqeLPdHHEBnD/0Kdpr/HjzV4VDHdPKFOXzgfR/D1Qtn0QrnkAnI8l9GLr2MpeMtvPD8L6De3MbcoWkB1HLxWxENHkUu9whqrQ7mcu9Cd/ASrq1+FMUZJgDA9gb12T+Kcv5D6PYi9KM2Fmansbr5++h1f9nJ0F1A/wEMw0cReiUF9FQNKVxWQJe9KpFv8IGtbeDsqX+NrWaMankRoddGo3YHhdIKaju/MgH014Jkk+fICjARUqy4d0G4PbdbKkNNK2z3RoC3qRxm9QwIuLebC6C2A3VMjsAuErZeJCV5gj0BvVgsiR3sHkB/8eUv7QF0y0wJCNx8TRObB2NkOcv4uFmLYIy8JNnPHBpnaW4o7G1m7oxGuMFybI0kLmG5U/WBKUMYo9fpY3Z6RrTcdQ5PS8bM0CVQyBZ0ZCmkQplKv4qQTGLOwgz99ZDi6LY2TqqyMbI3sofONbqXFBeJ3znZkLsCCAHXwUbQ2CPW0nu1UsHi4mEp4bAvvrO9LUDEY7WSu4GkgSYzUr4nLwZdWw1eeG752HIlj6npHFJpXlwaRBDQ+XgCOh3urOROkwAhxQ21isNgjsfFeV8K4vBmaoKWbRvDk4BuAeGoJ6SSrKblbqX28TnS/QDdrRaZfe04mLt6BFZ1svFMCxZIXqGGsmXoLqDTBIgZOkvu6WBHSHGWoUfDTQRDZsYxPEZDUg8eymhVENDaNS2A3m6dGAP0EBnkAe8qviSAfgkey/WYxs7WHL72a74Lcfwo+nEaZ5beiVfuPIMjs8Dvf+6nUO+uYf5wBb1BFo+f+CYAT2Bu9sPY2rwFP1hFkL2IP/n8r2OIK5iuchS0L7anXqjXt5LiFNB5Xs+fJ8uddQP6NudQzVP6lRl6WTN0vwsvuIxG5xcQBIygOUnB16kg7b0P0/nvRL0zhxDLyBQbyGQu4MWL/x1LC7q9cNCi3wYWD/0wBv3DSIuFq4+htHZuodH9F0hneUwxMn6AU0s/jeVVpsoFzE8fFYe3qUIfG1s/eTCg+0Ug6sJPNZDCK2i3PrkH0Ost4KkP/iNcvjKD+epTWN95Sa47L8tk5QY6jd+QttbkNlmBN2IFLDNnMMv/u+0cu0+uvzFTICapRjhOkWjsXJPcX5utuuzLTNq2t7ewtLQkXJhclvuok6G/fOVCLGNSHklOOjrEf9y8CQxGbLKsyu6zDZyC8sZspsUnx6t4MGkRPQmEom8ld/6+vrmBRrMtbGpuNN12B/Ozc8jk1EqTs+zy3n1+4VJin8pskJtQo9FUgwZhXlNhzNc+GWf6KBDC6WGSpPjeZCmrOur9f1JWRuabRyI6utgjOdaHzdDv9z40rbHj4vHwOO0nIy5usAT0flf1x6UiIipDnOsfBUoz01UcPXoEvudjbX1NsnSuK4Mk60tznWxWm68rY390tuM4HI1YEkBnv57ntVItoVjJIMhEUilhwpnL5OW8u4CupDgDdJLiEn96+ppnlLSnI246HifHlfTQ+T4EdPsbM2Pex34Qf1LL3Z4jJScx9NHZTP7Tz7b/jsvXJNvfLcVbtcWCNJu757HxJqOWiQgP7UN9r4BhzF4vr5XTePq9PwA/fgRszbOHnkIWfmobvehZvHjx19EbrMDDFtIeP2eI0DfXOAJ6V3kk2SmE0TRazcP4qqd/DIPeopq9sDXBhrR3A194/t8g9peR9mkhfAi9dgHvfsf3IJN6HHXhOPoopqgudx2d8EU8+8Kn0exsYWZ2Fk9/8HvRbTyGfi8vK0M3uCB7DX/0p/8R/fA2ZuYixMOmTJqMRkopLJOY1gyAd5znHDoL0F3xV58ufBcGnTNCxKM7e9pTQK91Pi7iLOmgI+sRx2lUit+AoPcR9KIpTE21sN34Q5Tm7mBj/Y/RrG9IsE33Ofbay7kfRoTDGKCOqfxxVIpLuL3xGRw7fRt//oX/JuV26r3PVH8I0eAovKAo8/K8FdINbG//mAJ6Chh6mqHTeXE6/4MIw0cQenkZavdTLQS4jnbzE9LWJ0iT79EbACeOfwfWt0mGq6JayWGndgvpQozN7Z9HPqWPndwmK/B6V2C/8juvQU3mRq/Ofd1K9GxJsZ20p2RP9U9pgeqTrQ8vXDV46FKNNZvDYDgQHNwD6JevvBQTRKUfzdxa5nMToXkBN2U188WMJKdKODraxqa9gT/V4nazUCkVR0Kt5/MNTMSvttHcJW1RSKVQzItBhtuvJymOJDi6tBGoSF5jn2EYekglZXaWDuU+mQiiDG3CeiaQJ0pqwoJ2/j7++/0nyB/i9FJTnaGYCL8c/D773a8nWnWEI/aCE9EYsthVKU7Xnwp8hxcXRKyAgMifvJEcQU11NRmhvrsGSbxRfEczdFUm6g9ofcpMfSBBFsE+V8yiVMkh8jilEKPHnZJAxpZHqyc9ZvqYF/JFDHuRvLdm5jFCWgdyCoHGemNOaS7J0pjtvEZMDcnGx4zZbixQJQcq98I87SWgSgh7+50RI825oG7rKoDv6HqOV0gi5NBspXFo4TRu3ajjb37421Apvg+1Frnos1LOjhChh2UcPZzC7ZU/xPMv/R+kMg1sbF/D8eNz6HV30G7V5TqnaJKHHHLZw1hfT2OuOo0nz/0QspnjaHZbKBWm0Wy/gsNHZvCbv/MjWDwGbGxewpEjx3DlBR/f9s0/gdrWEeSD42iGm8iBpM/b6MVXcfHSf8JTH/iH6PUzGHRiHDvyt3Dr7ob0pTMc20ptYhBdxzOf/ySKZWBj6xKWlvKo11eAqId0JhD14Fx2CsMe8Phj75DJ+KE/QKOTxpOnvxurK3mUvPcjjjNo4SpSWEV5/hL+4Jlfx9kz85LRb6wC73z8+9DZeRIB59i959GLn8PK5v9FZQbY2rmLmeohaYlROOb0sR/CRs1HHmfQQQOl1AKaw1vIl+5gff3jKJe+FbMzJ7CxwWChiGxuBr2uqrmVaOwUrGF140cRcw6e9qzJ5jhf/jH0u8eR8ktiSxtGqzg0G2K78TnUGp9GOim5k5C3tPjdyOWPodZoIFPsotPbRnGqgBuvfhKV0gTQH2KnmzzkLbEC+6HV3mjUu/jyC6IUZxuf6c2Ojl9fREZGHO9Y1vtFzCSj5im86eiVKuhYz9R6q9zY+TeCApv+fKwGCpEK3ufzu5mW9FDDZKSI1i0+M89YxGTCiOxpKpqpFSfNXcY36odmuCeEhdcM6gx2COgHCMs86DrgHLauWV/X0SMJTgHdZry7vZaQI0olqgi1UZ1WucErV64gFVAJS3JNlcxNwJ2BDtfcTAKGQlLUETMCej6fQzofgCPmsfAXlG2vlZoYvRaFbjoIvNQ9gM7PNBwwO9ceub7HvY5vyonQUTUDdOtp26gaX8slIFpAaYDO99Hba0ujDiIlRjH7z/Po9Qv45m/8TnQ7BWysD3Fi8b1YWW6ghxCL5UNYrVNTfQPpXBNhfBN/8dzvYfFIFs89/8fIZ0KcPnVU1JvKU9PY3h7gyJEnMegGOHX8G1DKn0W9xc9QEmLnwpE8Xr32DJAP8Zk/+hTmFhJ9/P7jePrd3wYP5wEs4sziY7iyfAHFdBdRagudDvXNqSQ1i2x2Vt4nhwXQ7oVR2MmlCq7e+QyATZw8ncHnnvkt3Lz7JUwVI4RRB1kq1A2pE1HGsB/g3ONPyOTjMAXQsXGx+vfR6x2Bj2OoZI5gu38Nh+d8dMNncWfjt7G2NkBpKo1iQPe0H0SrRpb9AFOZS9io/RoPDTeXl7F0rIqtRg3TU4el5F/IfCtOH/sarC77aJIkWyqg3V9Dr09zmQEKuRRqOysoVR5Bs9ZGprCAfjvE4el3YGX7KocbkcFNRN4z6EQvQF0OgHLwj5FNv0vslnltVEoZ1JovIj+1io2t3xSLVXaCCingXec/jks3L8hVdOp0BdevfR6rO38ohjNZ2lq+tkvrQV/tyf2TFfgrXwHvwovPSg/dsiTOFrssdn59pHwZK0OPmR3/ERgEiPrqpiZkm8FAmvjmdsVMnnV/I2zZXJ1R9A14hcVezO8GFfz7IMnWKEBD3XYhxHVpGs9sPyNlPenVxgpAbl+Vq2itg4NW1BK//5+AzjTJBXRm6S6gG/GMrY1iMS+gXK6UJDsm21HWRMA0kAzdgNkCKS09DxEx4/e1fMNsTSR2U8w/+/BEHEZnJVWxyEO/PRBApxMeM/RBN9zN0LmmkqFnEme8pOfPv1twyNcwQLdAz9VSluw+MSUwQLd2gWb8Gm09CNDtfR7m/N+Tocd5vPd9H0E6M49OvYup8gk06kPMlE9hq76JQ9VTWNu5jkdPncWV63+GqUoaxdIQO81b6Nbv4tW7r6CxsyqkrNnZCq5cu46vfPqrceHCTXzgqb+HgDPP4QK6/TSOHz2Hm7df4CQp5o5VsXHrizj1niP4H7/9b6XKVFut4uu/7mMoZ96Bu6sDDmVigC1xJPODDk6emsGN21fx58/8L3zLt/wIXr22jBSmMVU8jO3Wphi0LB6Zwdr68/jic59GkN5GqTJEp7kuGu70NKRcgQD6IMAT584Jaa09lGETPHL8O9DtZJGKp1HvtpFPBWgN15H22xhEO+h2/wBT5Y9gfvo0NtYHCKIZ4Qtcu/YfwHHYm3d2cOwUhS4ogMNxyzK6HeD08X+A9Q2ey3nk/Bn0orYouRUKffFDDzyO7PweCqVvwtz8SWkj1DYjFFPH4IcBCrkQzc5zaPR/BV0vRnO4g1xuGuXg24FIpV8J+rlMEd3+Dcwe6mAYraK2sYxu5/NYqOBHogAAIABJREFUqH4var0Ozhw9h1du/ynKlSGWN/+ntFRonUqu0oTk/leOO5M3fJNWwHvp4vMyhz4afle2s2VOBAPZcH3ti9osL8FBMq9ub1ehjL8T0JmN8fUI5AQrbt6i+pbM/7Knaqxu/mSAYIC+S8qLImHj5ool+dntDtDrUgSE1QQVi5CsTeb+RoQzW6e3F6DrmJmW2FUhTtY/UDBmPb9aVbEBZvAMgNgm2draxg7Hy4RpqVUWbtIkLxnLXHvK+hpsI/OcsEwu5Dj0EXNmNz1yrCM/gc89KEPfLblnVDyGx2tcA/da4mfg9WK9cS2lK+hbEGkEOv7dAjMNQvRMDigv9oAM3Z5n162d+/FrYD9Ar06fxtpaF0+ey+ELf9nDTIX2oZrd0U97ugrsNIBKGbi9vI65uRKCDKWH64jRw6FqCf1BC8srt/Dud78Tt2/fxZVXbuPDH/o63LgxQLWcxt27QKkMZPPA9ZtdHDmaw5GTwGc/+1kcOpzGkYUj6LemUd8s4un3fwTzM+exvrWJ40vHMQh3sLxyCc/8+WcxO+ehUYcA5d/5yDehkJvF2nodmWwG1RkqBG7hM7//W9ip38TpM9NYWb6C6emisGUD6gh0I2RTUxgOUjj/xOM61tWBSrvmnhYDnj/5k9/B0pKueHnq6zA/d1gCO04ESEsshDBt+Z2+cePXhKW+vNrD4tGsiLS3Ohso5KewVQtRmVJBmWz2q3H29Ffhzp1NtHprmJtfQLO9ju2t35YgUwhBMXBo4e+iXWPGXcWh2XNo7bQRhnW0m/8Fq/Ue5hd9GTprDtOYr3wMGf8xhIMUquUKNtZfAIIumu1PSAa/dOT9aGy2MVt9J4b9LNrtJo6drOClV34V3QE/L40uOH9/jwPlm7TVTl52sgJv/gp4ly6/KIBupUmW3N2+pBhKJPqztiFquTQhI7Ful2zGzMBcXW4jRnEjsIzMRoaEeRsEMlAvPrOlYqIHrqS8YQLo1dk5sYxrtboi90oXLM+j4Ie6ZXFsyQUD/t/dyMd7q+6S7mboByj9POgUvN6SO8f7jAhmgG5jayRYkXCWyaZlnp8ZOsvw2nuO0Gq1xeZU9dWVhMh+swqpKLGPlRQ5n5Kd66QC/epFKS3qIpsP9mTo7JG7GXrKT++boTNz5nHx2iCgm3iLAbq1YQzQSbSzVoxdC/c7NxqEKMD3yWo6ANDHQdoN6Cwotb/dC+gkW1ZQLM3hzq0bZJchn8mKHerjZyt49vllmTLIl/Ly90w+i52tLaRIZKzXpQ2yeusWjh0/jHQmwq27r2JhYRZBJovLL9/CwsIj6DQDzC+Ucet2F8dO5DCMgCs3nseZs4cRDutoNbfRaLSxMHcWy7dbeOf5M7h9SwldFFCpN7Zw+hFm3lsiBMRZVOE2pKhER1vUjJBqGs0GwqiGRx9bwksvfQGVcgqFYhpxpB4NQZhCtxMmgO7hiSfOCqCToFlvAhxW2al3UK1kRX/97u0tHFtaRKelNW6ZPvUgwi+UiOd3p90ewutTo50CFEC31xDNeCrRBEFRSvri/Jt0pWTaNPmuNamWSxZ+H5ibB0JPZ8aFtAsdZZvlmG1P3w9BK9GFL+PqTR8f/uDPY3OFtXL28fkma5iaqePilZ/H9AxDfYpPAWtrERbnysK6Z6DW6ddlhCiXK8nERo4y1Q/6kk/un6zA22QFvFeuvryrFKeZkWboBooEF2bQlB010pKwk1MaBJBlbEBugYABLB/PaN7+zser5KaOORGYyNbWkruynnfZfwmgT8/No9noyCZGh7WIzHbuCrFmlbprjLK7LwfQ5XlqHvWabiTEUfH79dxIhhNp0lCrGvz8mlFzZIyCBCQNqqgAZ/qF3ETJ1YS4WK+1VJI11ArKXkBPZG1FXpb3Q/TgdY0jhF6IQolz1NpDVxKZAvqgM9SsLPbvT4rLpOTcMeiw49FrY+RPb3ruNjpnBMlxspqQ+uT868mwyYNeV6+VB/XQ3SDObcGMM+DtWtGLJoN2m8BXRTYTIF9KoV7bwiDsIJP20CKrK45RrlTQqLUFqNJBHtMz82jsKEFwKldEo76NenMdkdfG/KGqGA3xvCwsnsClizfxyJlz2Kk3sdPYxOEjFURoYqe2jKlyHnHoo7HdxsKho8ikS7h86TrOPnoec7M5rK4q439tbQW5PDNwckh6mJujQArBqY9Uuihe8PPz07h95zpKpRSWjs5jffUujh1b0vHGPvUMUkI2y6aKIsxy7olHBWhrdWBqmuDcFFezEDtiGusjiyGKSEUU3gGaO0CpIqJ2iAKeDXazhxQkxvrympAC04lRz3A4QCqdR63eRnmqIExz8i1bbWB2Rr9v9Fafyqv7Gtl2rIKUpoFelFi1DmNkUqwUhSgUeU1s49qt61g69n70Q6Cc+mdIpd+D4aCJbI7Vh7uYO9zEpRs/if6wjWqhhWZ/C9XMSXkvaikUciyuN/X6QgH1RhvTVLCc3CYr8NdkBfYAumZGSkLihqtZO+3f1CGGwGyynmJwyscPNaO3IMBlLKtSXGXXSYv38bHuHPvW1o6S4gpKrrPNeJAI3DNDb9TbaLdI6GJNWsfM1Ag+DVJ3XyspTvb013ki3yhApwiPVkpUWIaATuIhAZ3mKeaxy/PADdNmyclGZ/ZLUFfwIjGOspcjISBm5zoqEUvrhK54EpBlmP2kEAkRT7N2rqkEXr1Ipwr6IfK5wh6WO5fMSHE6GqdqdEZ4s2uHx8Nrx+wATePdtQVU8Nbrx7J7A3Q+/kGArn3/vZaxdp0aF8QFcbfXTm7GzPQCXnjpIk6dWMKdlZs4eWIRU9UiVpdvolAuiEBStx/BC320OgM8duYJXLr8KgJqtAV5DDoRysUiMrkQ6XyE1fVXkcr44mHw3Asv4F3vfAovvXwFlfI0CqW8iLQgCLGxdQvFHH1B8/I6zVYN6+urOHHimLSnSqUymo0ulpfXMDd7SNZnZfUu3vved+HKKxfl8QsLC7i7toH3vuf9ePnSSxLwlQp5rKzclVFQ0TaguxuNYzy6lDFDZwl+iMceO6sXP2NjD1hf38D8oQqiuCNcDGa0zLIl+WXw0ATyNCiLKWsLbG3dwdLSIYQs54sMcIDa1g4qlTlpSnfaXeSLOXS6DZn1VxBVVSt2XkjhkMmPfgtkzwX5shzL8uYdOfZAdOZT8GREhRWLTfipLPooSSuklP5+AOcQpKrgYOhgeA3wGqh3f0aqILmc9sY5Qt9tAsUiUGt0MVXltE4P7Ra1HRgYTRhxr3MLnDz9LbQC3pVXLoo5i5VI1atVy7dKWlJBEpZ6JU9KNk+WWblhcOzMsjJXWISbMTdUgrW70XNjcslRBujZPFnwWh6WUutAzTMq07NiFkKGexCw/5uWTJ1fRO0Za491PCt7aKb76zwZbwSgU+5PwTQpkcf8TAronElnqZ2AzHOg9pd0PQsla+/1hmi3uiKHyxuDHhv1kgCJ2yifG8gQvOzI9FCnEUA6R01POmipLaoBujDX+yQ9DtBpdQ8suRPQTYd+P0AnODE7d8VtDNANXF1At3lxFVpgr1qNZ+638Vov3n7ykbu6CGG429u/H6jzuOjv/uqNq6hWS+j16RmeFic68kF4rFL98DIoFkgo4zSAh0K+hMZOD5USs/UailN0UWuh3l5HkBqKUBKrFzs1yq3S4CWNfqiOeulcgFKRHt4x4j4lYhk0RyiWyQvpitLa4UOLCFJZbK41sLFZw9zMIXT7XXQ7DczMleVx9D/IFitYXt1ENqXSuwyeZmfn0Wo0USyU0Kw15fg5fihCFBmaHPXx6KOPS/WB91GVcUrMk4BBry/COBE19ilL3I2QybHyo+DfaYXIF3UErt1pIpeNEWRS0q+eqs5KiV1syInx/Jp6nCnn9UzBKQYDEXJpWh5n0W41UCyqxDGGabT7A+QLfGKELo/DyyMdFNFtdpEr8/oN0OxTVAooZr4fufx7ZF8AaqhUZtAf3sDlV34cM4d0FK1ZD1GgKZAdC9Wm4y0EJJ4yIaDoPJX7JqD+OnfBydPfKivg3bx1LTbw1V63jiIZIHLzF2UtimYEgZbH87Q0Vc1Z1uN4Px/Pv/MxRn5yhUZcjXixQ02eQytUustQFtY2fb4Ov7yieBaw1K+bBMVNPD8t/XOWiCUDS8RwbEEfFsjt8W4W55Zn7f+mPW7BjAU7Vh624f89mZ+jIuCOTbmkLQVfDz1pUlpAos1GnUfXBiTHzZh5EdQJwgR9Kb2aOErsy3nodvoiuMMM286nCbMwG6diHwMCPn+39E4pfJY1RXBEKyQEdpGIHXriakclvwyFfXpaWeF7WAUgX8glxMfOrlevua4ZsNrnt7aMESt5bFbtcSs8FlgaoDN9VIDW1oYbfGpFScV5zNLXKkDWAnDPyz1fOo8XVW+PqIOed+vBaPtA1EzuuRHk0ui3aWaUhef3MYxaiOKWqLIxNdTrk6kogZqSEAnvg1USSY2z6LdJQmQg10bk05mpi1Q2RjFPSd4iblxbRTpdRCZVUAPWqIvY7yGbiQV4h0jJKCd1BPSa0EkF+sxzjducVOB5HQzkXPX7SlI9eeKkM26pn0Vu6iirAG4f2yNoWjqvDm32KzwGkvyc2b3TmxpzA16H+b2MuOkDiK4sUxBImaLr9Y+Y5k18PB9no4q0ectKcOnTRJ1DeTv68CfP/yJWViL4aZaieoj6NJNZQ7P5SZAvG7IakYmQipLPJa/N99oWdzZQsU/+seyQPOatsitPjmOyAq9xBQTQ92ZIykA2kGFmx02OwjJGZLPZYwE7KrQl7lquSxufb5mYPc/udwF9MNBZZQKLqXhJf1UyzVjYr/xJ6VduVgronD1XEPR2v/y6AgeR4A6639bAfo4zp10wMRKh9m33Fu3HAcSO534VhH63LT1xfZ6K1Aioi1+5yunmchkR5afOvbKCE2/oiGAXo9lsCXFQj2ukfMffde0ZqNE8R7WCFdg9eCQ2BkA/1GBgP0AXg48E0JnZGaBHYSyCQDynbAu4piujLJvVAW2j7Afoxq24H6Bb4KDXhY4m2tq72b1pxlsguleg5oBvhoAHe+NUYCLRku0Gvb74u3kE7CKdnBt6HSYsLyrM9TLIpPPw/KEonEnJOojhJYCufA8yrxgkE8aTn1z4KItBW4NnL2jCT3URZNoSEMjn9DLYXG8hnSoinVK2WBT3BfRIwktlAgzDACEDDqou8/vBSyiZeOC1oNMksbjzsbrDQJw8jFMnTiUAmwA1gZbBhxu8yItxjRxAH3+cn5AWQycgkC+L+UawwkJAtwlyAjofS4U31tL5fAYJ4gADyOvx8XzPFOobfZSrc4L9MvzBWJNktsKPUtYK6WwKg966BEW+v4aNrf8M6k6l/D5yaY61Zp3gg4DOHjrPn1YJtDA/Kbu/RvyYPO0ttgLejZtXBZFGZXYlu8nmIfPNavxBEDBxEM2Skk9CKdNINyCbKx4fT7KN2HVxG2Xxah7hJWQqy7D4XSd4dOlXzfKr6D5qtqPiJwroLJ+5qcFBGZlLnLLPzB6pga0ApfPPjtvOmT3fsnNZBw6zjt3GgwoXzMdfSzN08/NWsJBet4j9st3B8b80CkVmw8zm9LEi9JMAOjXuCehabUh66A7LXQHPF0AXcpxY9BHZCSS4J0MXQE4ydJZeCeicQzdAlwrAGKCLFWqs/uwjTYPkcySiQzznvI8BnAaFo/U2DoZde1aB4fuMZ+hukGTryedZdUBaNoky3YEBXgLoDJwItL5HE6C8EL1o2kMglut0F8j5f1KzCTbMIj0M+/SB10CLRjVULRPJ3kC/F0pJ4bnUIIGvTRBh0MDredjVdNgLusjkCNRUDFR9fAa7/V4sPXYKCGmAoe/Pc8lzOBgy2PYTpUL96QKUXhPkQ7RFpld/Bjh18oTD7naJnePgNk76dO/nsWv/HFFSlrf41godPp9PMDdA5/MJ6AwgiM4OkYV3ydepLvPsepsCohyiToT+MCOjf9ncN2IQn8Pi/PuxvH4Rh6ZPolFfQza/Ix7z69u/g2gYoVFfx/zswqjqYIEGj9GKAHu9Ld5i2/PkcCYr8OWtgAC62zNnSdZuWtLUsTUCOqN9bpR8vI2tcQMxQpRlSny+ZdssnxvgG6DbmBaBOZ8vimAJv2Pst/M9KQ9LQC8Wp9DqdJXdLkQ4zsMT1Ng79wXU1PpwtOncr/Q9XorfLam3mQ3sZ5xy72y7BQEG7LJuGc1M3Nd3QcQF83tL7jH6Xc7dqm6v3L8L6Pw/qxcZZHMKgmyHSIaeqPbJJw+5SZPk003Og549qWZ46nsuGXqG5V4NxJQYpxk6Gdn3lNzpgxtqyZ29UgN0FQxiT3kE6Greo7KuFgAZoMvxJQPlfA7/8fE8z/zJ++xasGx91MpQ1j3JfQboBvouoPP/NgNvjmr8m82+HwzoNJdh+VVZ4CCgxxm9xliq9QPQnpVr5LEHzEze4+w+M3r+TnKgL+tD4qGM7oWRVJt8j9WloVK6pYxPME+IXgKC/N1HxGs77EmgwNnofCEl+gPq196R86u6C+paaEG2WooGMsZpAO5OCVjbRQPvSF6L+gMjQD8lTYAEQZOMWDkWettNsfX1bd5MIoZRQKNZLqdNkqdZwm8/Bdh5p5XcbXfhWiSBgL0t34bfZ4+GNWroE7bYKiprIs2vROYY5qffjVL5A7h+YwWz1UVs7qwIQlcLPqLgKuqNCwjD22pdSeAe/0gG6Lx/kqB/eYgxefRbegUE0I3UZmNT7hET0CVj83RUyrIwM2Dn91tZ1izHqkY4N2tuSCQVGcvd3sOyJy3TU4K0iHqtKZsmn8sbn0evaf5OQOemRiKSZugc7VJAFz8sX0k1B/ZKDzgFCqj7g7cL1O7ru5k+teZdoHezdxfQ9i/FRxiwbXEAoFNMhvPHBCsCunzWJL2QVkikBiadTlc5CEPLijUwk+pK4Mm4mgZr2qMXkhz/+dRwT3rono8hGdHihHcvoI+X3NlDN0C3AM563LYOFgBaWd1MY6z9wnPN+4wTMA7oyrjWHvp4QGQAb8/l9SdWu3SgI++jn8jpHnD+JUCSZfClZC3ubyzfkqMhxif6U+iFHCWkcqKnboIRS9mJ4Qn74ySdSUU+RW65NKkQOC0ZmdKQsjbBXK8b36POvlrQqqJiXs7VYKBGNfxu0chIAhMph+s/7cdTFpnXbjKZwkAiKZ2ZhC7L8rzx2lClxrb20E+e1GMwwHOpA+56Wb/c/uY+Lvm/YLfrZWAsBAN197mymknrQgIDXv/svxelvSYfkZemGwfY6/gQGd1ULsDN28DxkwCVX0m5YSei2wbKHK1LzC+a9T5KJNkZH0CWzkrubGHcW117S+/Wk4ObrMADVkAA3ZS7NJsxf1ctvZPBLL3YWIlYpgBnSnHsoQvbPfFOJ/Oa2SQ3EJK1OJ9qWZqZcZj4jJB3Mjk0G21ORe86cHETI6BzXKrTHwhIGaB7Ik2aUpc1ZkD8Jic9ZxeA71f2Hs+Y6UhlgO6W3g08zITG7jMQsfeiNK393+2tj0rHI1na/TJ0GtpYQKJAvbfkTv12ZtcE8xFTXUIFHeMjEJGp3OasfktU9XRsTF3uWK43MRpf2hPM0BlMcSidKY9DiksAPc1xwEgBPRxEe3ro5uhmJXeeUxOWcUHZ1sI0BwzQTQbY1tUEZyxY3F3XZC6eTm8G6JbF2zVtlR+XA0KwsqydzzswQyc4eupWJBUSswCWAE/bH7vz8ru9ZaeC5UUYhE21jfXSsvYc0tbPrpUU8YZJAgA9bktDNTgLAoox9aQKRTZ8IV9OmPUDCRZarXrSfmGJyshrmt3ys7FAxL66VkdUdMiCbyEx8tiSXjolk9ma4WPI7JeKlwvY++kx7KWI7FVhSRJ3DXj0mtz9jPKlUqDfc9uTsRPMWVrPI4yr0kYTTQgCepzMqA+AuEPhnAHKhylgM0TI0Tf46FDNb9BEhb7QyXtpi4OVIEYHbB05hxQoI57nmTatLPszMJr00Cc4+ddlBYQUZ3PD+qEU0K18zhKd9MY53JRskNyMWXKXzIolSRl/UdKclT25mRBgyGC3kqgB+qg8qzaclHQdRqFkKPa6BHRu5groWnIfZegK6OIAN2jv9pzdUvh4v3y8X7sbZDjO9Aa4bjZtmaS2H+4VkRkkBvduZuoCu/uaLqAr0EQY9nt7yu26KY5IcVSIIyBbuX2UnXOUKpnJjz3J0MX0ph8m507Z6GS3a3ZOAEiOnwCTADq5C7ukuH0Anbaq2Uxul+XOAEzWIfaEFKfEOw32DJSthcP77NzvV3K3Ej2fZ0HeaL205J5OcdyKDoDab3fL7fb88erJQ3854wyimOxxgqCSzegPbv+XUjyrGFJuTkrEtP1KsmwC9TCqI5B2BgGdNXgd+ZSEmv30gIFBH7xa9dzS8pdHSEDneaC8aYg4zEivPJspy6SCckk6GAyVtKdZODNzvn9WHs/aQTYbIhrq2KOU4TNKsrMMnWOefD2OyGWzOXTaNEVK4+ixJQFQKUsn4Lvnp/1dfrqN7gQAE6CWwpmyCZL6tsG7SjNLC91e37J7GS23vjrH2Zidq4CNxU2B8PfJhEsjbsfw8vQX2IafixBkcrh8axsnjx2V97186RLOnT0vwcPOzgZmZnLoDxuI+pxHXxxl6MJ9IM+Bn4FpfRKf7BfIPPRFNHngZAXeOivg3bp9fY/0KxnXLsGI/W2CgvUludEI+Ug2Mc6pdgTE3ftd4Ga/1DZ1I83ZHLoagQQCQmGs2dCuaYcUC9i3D0UogmM57GR6Qi4yUlyEXr8lJCJxGwvYu+RoGzcqVa7g3/lMZpQ0KKGpCH/ydwIBS6oG/lbudcvmUtZOzF8sE7TTx/u6CafAAN0VVblfL90NNob9jmRU+h5aOlUBGP4vwvR0JcmwCRLJLip9dvnEUiLnGhLQa7WarKVK8xLQhzrOlYyryfMThjazOWKKH+hYomaZKQxD8hIIKEBtu45Ou49sNo+wr2VvCXBEltXT+fhAhXBYJWAvnc9Ty11mhsq45ufic5mJ8rjIC7Djo4AK/65qd4NdxTpbcyp8uRm6+9WxDN0FeTdbtyrJfb9ucQbDMCOA7hM0/QF89sjl50AU9MhqY3DJnroMm0V8fAAvTkmbKEJDyGYeX4vXlvS8eQ3yfHKcM2GJj6eqNBUiCMYtndaIcwn5rajfCbGR7UpAwMftBXRKukpqjkyG7HqV1eV60zCHQVrIIGmoQkEpmUGPkM8XBNDJnl86dljOVSCscqJu4o3gZtQCdMZyNxYZwZCPFbh12CsuoBPK9TG7I267X5qEI5i8rmbL+UQBUrl1vAWgKM4QYc9DkM6h36wL+z8oZDCU55TQDSPkAp6NQNddyvUDdLqbyFNjgcDNcTgrrSe9fAF0Zu9aoJpov7518GhyJK9zBby7K7d2We77vZYwk1Mj8xYDIynT+x5aTWoj28iTZmrGeLdSPl/X/saNimVWbrw2nqbZ2Uj6k5kD78ukWbonYYgbKAlcCq4swas0KFnHWqbW4ICvocQxdQ8j21lFWlTaVOd0bXPU8rnKjbpg7q7DeEboZuqaGSas8yR7t+zcZvD5+3jmb6/J4xPikwjJqPiLvr6uOcvlnEEfZdg2r66lZAk2fH0OVd0adRrjKJPcSs+seliAYAx3ZdErOU5eJ/GbkoyN60eZ0P4A3VYH/Z6Ctbm52Xw4AVkDOWagCXktGoqCnIjZ0P0t8CS77w96YrLCIIUEMoKO6IhzJC9LffpEsjYciHa7ab7b2o1XVzTo0c+/T9Hky/hKMFsOkh662siymKs/FWoSW23tqUtvnV107bmzPMwsXNdTXf+07cDzI5w66aWPAji7Fphpk+DJ6Y2uXh8xv2PMpnXuXTJsGSfUgGh04/WqPXRpLcjYl61HkgxL8SeWwgLXmY/jd4x8FTVOSuPI4hFEDKJ3s9P7jW5Zz9tdVuvlj/hmI2jXlJyfT9sLY6dj9/3c19XgYHe2XZ5issp8DbUV3kN+3e1/azA/ull/3s7eeEk9KRlYKWCSnX8Z35fJQ9/qK+Atr97e85Vzy5fytUqA12XQ7gJ2yken2ZDRKi29KnHOSq77ATrvJ6BbP54sXWXJmy92Mjvtp5MZ571fQO59Wt7XPidzJBvzGs+0efxWDbATMf75xOglAQf3M46fOLeHbv+39oSZqWiAsFeK1KoS+10IkuH32kkp32a2tXWRSsbVdMTLlyxbAW40s34PoDca6Pe05D4C9LRWKnhcQZLZJ0AuPeKkF8stWErYngZnokDXbqshTiKQoud4dH6o728tAgMz66PbNaBz6v09xiw27WDVHrueuEZWKnbNXtyWjq2xgdjrA/S9ZMhRoPXl7PKq7qeVHNr7KqBbH310vIm2g3U9ZPwylpaVTS3YOmigYsp9ytEYb9fYNUuJZLfiM36dW1uC54ATJ+aEOAL0CTHsrb5JT45vsgIPuwLeytodDY4dT3H3/5ZxuuVLbiAyb5zy0W01FXASb2vrpVuWaM+zzcoA3QIFbkiq6qVZObMPKaV65rWdbK5iysLs1eRhE83zpDRtG7z70wDCFmO/DdsA3S2zu4vnZtcuqOtjnI08kay197fXE9W1A26UfdXe/P0B3VjqChojQJcedZICMUMX61oH0LV1oi0I2fQTMhx76fp7DD8ypz2b62dGz1aHAjp7rwcBumajGhOO99GtdWMgzde1looFiwb87vy6XSPWCnjzMvQ3BtC1IjQCdDuXVnHR60YzeBv/YutIgiFm0jyLjmiOAbrL2XADUQsa5fp2OBwumLuPl9ZYv79rZcvv2QTQH3aLnDxusgJvnxXwVtfv7gH08ZKy9cd1w0pY0onWO7PIfqedaIVrlm6bOv9vz+VyGKDzfrfk3pPeqZbCVWFMsxOWFLUXbxvhCND1GBMmsgPo+wGxy3R2N0LLatwMfTzTGQfw8dK58Q1shtzdgC14sEwwOEmGAAAEDUlEQVTZDTTc1yGT2QBdg6JEkS8pubtjZy6gW1boAjpJiAR0E1jhmotewAMAXY/VydA9H93eQACdLlmyhuwzJxk6f2dflkYxxso3gHbZ6u45N0IbP6Mxx91s28DfBGdM80BmrccEaGwtFfhe35dtHCjHg78Hvbq1dgzQhekh3vM6lWCZNqc05POy1J7MpfNcp3y2JjSYtfl9q3S5AZJ7HKNrlyV3vceuNwkzk+DcrRgZoNs0ygTQH3RmJ/dPVuDttwLe2sbygYCuPVjNko1wZBk6AX2YjF0ZK56bEDcNbtAsF9vmYuV3bvi83zJ0A3RujCrdqf1D7Smy3KjjVzKmJlmwbVjKEo8TzXPbyNwsxf2bbYLjmfg4oI8/3wXp8fdwM3R3E3VBwgDdDRbcx7IHqkGHcggM0K3krhrlOkc+nqHzdwI6X49GKgT04UDBxHgNIiBzP0BnqTiyUr6ToZOD3NcM3QCdzG49Pp0LHwd0t0xsJEgLoGwN7Xe32sNzbGV6t6pjrHir+Bioj5ee30hAd4HRBciDvtYG6PoYNqzVplaJiaMAl6pv44AupMWUEkx1wkOvdRPFsdl+93pygxlZcxN8cQ7Svqdu1s/XVC13nc2fAPrbb7OeHPFkBR60At765ko8XlZ2gcuybD7G7Y9ayT0acAZWs0J1pgqF6MVNgz07d7PWmWUFfAP0TpfMaCW1aXlaR24I4Fruz2ipnSO+DqAbXckF9HsBd/Tx3axmbyau5KL9APeg19NXthnzkeiJgbW9s2Vdbn/eqiDyM2a7QUvulqELYCY9dFN6Gwd0y9AHid0tyXAG6HYu9L2VMS+fb7zkzpaBKMrtzdBJkzNA58igAPR9AF37xVqBGWWjWkIeB0UDdPfvPFYDba6ZVhVG8rFCGnwTM3SrHNj5smN7WEA3RT59PEV7lNzojnaqDK1yEYQsuMtFGCKb1kqHVmI0uGEFi98R46M8DKBrsGcSwqOf1jIzQLdgm4AeRqwQTIxJHrRJTu6frMDbZQUE0N2DHd88rAdsm7VtgAI0ZCeHOm7E3wng3ISY2XGD4cialWAtQ+eGxc3FAL3Z0g2bzFsVG0lIcrRglB5w3mG2jzJ0mcml3aozt73forsb9H7/jxO2qwH6eHBz8MauQc79DFosQxrPTN1s00xv7gfopsMupDhPudd6jNoHHwf0cKjZoSmm6ajaPqQ4kfaMBND1dTVDF1IcfPQGeh7vB+i0AyUpzgV0Pt/NKi1r3w/I3YqJBU629pap87OLaqCjc2CBgp2XNypD3w/IHwbUbUzPMnQy+9Xdjsp+2i5S4SXVceAY3qh1MUCpUJTqi7absCc7d4ON8cqErd94hu4Gi/y/BZQTQH+7bMmT45yswGtfgf8HrIcC0jT/XBYAAAAASUVORK5CYII=">
            <a:extLst>
              <a:ext uri="{FF2B5EF4-FFF2-40B4-BE49-F238E27FC236}">
                <a16:creationId xmlns:a16="http://schemas.microsoft.com/office/drawing/2014/main" id="{11871ED0-4C28-49A6-8A54-5AD161D32B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F0CC152-0EAF-496D-A22A-02C43ED3A81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16150" y="563563"/>
            <a:ext cx="7886700" cy="13255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1" name="Picture 5" descr="Kết quả hình ảnh cho núi ka lưi">
            <a:extLst>
              <a:ext uri="{FF2B5EF4-FFF2-40B4-BE49-F238E27FC236}">
                <a16:creationId xmlns:a16="http://schemas.microsoft.com/office/drawing/2014/main" id="{E97A8C24-53D1-4C1A-93D5-C1146252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350838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>
            <a:extLst>
              <a:ext uri="{FF2B5EF4-FFF2-40B4-BE49-F238E27FC236}">
                <a16:creationId xmlns:a16="http://schemas.microsoft.com/office/drawing/2014/main" id="{B790D77D-1A41-41E0-BE4E-30BA637E6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19801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Núi Ka-lưi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tên một ngọn núi phía tây Thừa Thiên – Huế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5DF356E-E20B-4EE2-B000-8F841D0E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6" y="390114"/>
            <a:ext cx="8609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 3.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ì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ì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ảnh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đẹp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ó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lên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ì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yêu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thương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à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niềm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hi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vọng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người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mẹ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đối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altLang="zh-C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con?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5665059-761C-4ED0-8A5D-B3F1BD939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4" y="1728376"/>
            <a:ext cx="90376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66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</a:rPr>
              <a:t>Tình yêu của mẹ với con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: Lưng đưa nôi, tim hát thành lời – Mẹ thương a-kay – Mặt trời của mẹ em nằm trên lưng.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4B37A5A-4013-438B-BEAA-E1A3E96F3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938301"/>
            <a:ext cx="87010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</a:rPr>
              <a:t> Hi vọng của mẹ với con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: Mai sau con lớn vung chày lún sân.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A61BB2F-DDF0-4877-91F5-4A1EB2923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3839752"/>
            <a:ext cx="639286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600" b="1" i="1">
                <a:solidFill>
                  <a:srgbClr val="6600CC"/>
                </a:solidFill>
                <a:latin typeface="Times New Roman" panose="02020603050405020304" pitchFamily="18" charset="0"/>
              </a:rPr>
              <a:t>“ Mẹ thương a-kay, mẹ thương bộ đội”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83FF51A-AB58-48F3-9BA5-02D8D2A89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6" y="2958689"/>
            <a:ext cx="63928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600" b="1" i="1">
                <a:solidFill>
                  <a:srgbClr val="6600CC"/>
                </a:solidFill>
                <a:latin typeface="Times New Roman" panose="02020603050405020304" pitchFamily="18" charset="0"/>
              </a:rPr>
              <a:t>“ Vai mẹ gầy nhấp nhô làm gối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600" b="1" i="1">
                <a:solidFill>
                  <a:srgbClr val="6600CC"/>
                </a:solidFill>
                <a:latin typeface="Times New Roman" panose="02020603050405020304" pitchFamily="18" charset="0"/>
              </a:rPr>
              <a:t>  Lưng đưa nôi và tim hát thành lời”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0787696-91FA-4988-94B1-257C52236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1" y="4339814"/>
            <a:ext cx="6392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600" b="1" i="1">
                <a:solidFill>
                  <a:srgbClr val="6600CC"/>
                </a:solidFill>
                <a:latin typeface="Times New Roman" panose="02020603050405020304" pitchFamily="18" charset="0"/>
              </a:rPr>
              <a:t>“ Mặt trời của mẹ em nằm trên lưng”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A4718A8-A3E5-4F78-B00F-3060D3208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551" y="5676488"/>
            <a:ext cx="63928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600" b="1" i="1">
                <a:solidFill>
                  <a:srgbClr val="6600CC"/>
                </a:solidFill>
                <a:latin typeface="Times New Roman" panose="02020603050405020304" pitchFamily="18" charset="0"/>
              </a:rPr>
              <a:t>“ Con mơ cho mẹ hạt gạo trắng ngần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600" b="1" i="1">
                <a:solidFill>
                  <a:srgbClr val="6600CC"/>
                </a:solidFill>
                <a:latin typeface="Times New Roman" panose="02020603050405020304" pitchFamily="18" charset="0"/>
              </a:rPr>
              <a:t>   Mai sau con lớn vung chày lún sân...”</a:t>
            </a:r>
          </a:p>
        </p:txBody>
      </p:sp>
    </p:spTree>
    <p:extLst>
      <p:ext uri="{BB962C8B-B14F-4D97-AF65-F5344CB8AC3E}">
        <p14:creationId xmlns:p14="http://schemas.microsoft.com/office/powerpoint/2010/main" val="15935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cái đẹp thể hiện trong bài thơ này là gì?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301585"/>
            <a:ext cx="2757754" cy="27577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28395" y="2275484"/>
            <a:ext cx="95490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những hình ảnh độc đáo, sáng tạo: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chày nghiêng, giấc ngủ em nghiêng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mẹ gầy nhấp nhô làm gối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 và tim hát thành lời</a:t>
            </a:r>
            <a:r>
              <a:rPr lang="en-US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1070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97A63-81E9-4F16-9CA8-AA7C517F0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57" y="0"/>
            <a:ext cx="8279086" cy="176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797D7-B643-487E-8FCB-85F78466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7" y="1060202"/>
            <a:ext cx="1191871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 17">
            <a:extLst>
              <a:ext uri="{FF2B5EF4-FFF2-40B4-BE49-F238E27FC236}">
                <a16:creationId xmlns:a16="http://schemas.microsoft.com/office/drawing/2014/main" id="{2AE8A35A-8009-45C5-BF17-55850AC9AD0A}"/>
              </a:ext>
            </a:extLst>
          </p:cNvPr>
          <p:cNvSpPr/>
          <p:nvPr/>
        </p:nvSpPr>
        <p:spPr>
          <a:xfrm>
            <a:off x="4235598" y="7348249"/>
            <a:ext cx="86967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2">
            <a:extLst>
              <a:ext uri="{FF2B5EF4-FFF2-40B4-BE49-F238E27FC236}">
                <a16:creationId xmlns:a16="http://schemas.microsoft.com/office/drawing/2014/main" id="{47138D52-48C9-4F0D-AF8F-0D64FB17545B}"/>
              </a:ext>
            </a:extLst>
          </p:cNvPr>
          <p:cNvGrpSpPr/>
          <p:nvPr/>
        </p:nvGrpSpPr>
        <p:grpSpPr>
          <a:xfrm>
            <a:off x="2874180" y="10614867"/>
            <a:ext cx="469155" cy="787764"/>
            <a:chOff x="3586844" y="1857829"/>
            <a:chExt cx="2315993" cy="2319804"/>
          </a:xfrm>
        </p:grpSpPr>
        <p:grpSp>
          <p:nvGrpSpPr>
            <p:cNvPr id="44" name="组合 8">
              <a:extLst>
                <a:ext uri="{FF2B5EF4-FFF2-40B4-BE49-F238E27FC236}">
                  <a16:creationId xmlns:a16="http://schemas.microsoft.com/office/drawing/2014/main" id="{21114F2F-9112-48A9-98A9-962AD002B41A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48" name="图片 9">
                <a:extLst>
                  <a:ext uri="{FF2B5EF4-FFF2-40B4-BE49-F238E27FC236}">
                    <a16:creationId xmlns:a16="http://schemas.microsoft.com/office/drawing/2014/main" id="{01EB4E4F-F996-46FB-8BA3-477F423AA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10">
                <a:extLst>
                  <a:ext uri="{FF2B5EF4-FFF2-40B4-BE49-F238E27FC236}">
                    <a16:creationId xmlns:a16="http://schemas.microsoft.com/office/drawing/2014/main" id="{41D235E3-EB81-48E8-9303-2409266FE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1">
              <a:extLst>
                <a:ext uri="{FF2B5EF4-FFF2-40B4-BE49-F238E27FC236}">
                  <a16:creationId xmlns:a16="http://schemas.microsoft.com/office/drawing/2014/main" id="{F587D1A5-242E-49F1-B3CF-17866BF3FBB6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</p:grpSpPr>
          <p:sp>
            <p:nvSpPr>
              <p:cNvPr id="46" name="矩形 22">
                <a:extLst>
                  <a:ext uri="{FF2B5EF4-FFF2-40B4-BE49-F238E27FC236}">
                    <a16:creationId xmlns:a16="http://schemas.microsoft.com/office/drawing/2014/main" id="{F111E9A1-3F3C-4D97-9D51-5E200F38DA92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23">
                <a:extLst>
                  <a:ext uri="{FF2B5EF4-FFF2-40B4-BE49-F238E27FC236}">
                    <a16:creationId xmlns:a16="http://schemas.microsoft.com/office/drawing/2014/main" id="{3FAAA71B-666C-473C-94FA-D947C33AD6A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6">
            <a:extLst>
              <a:ext uri="{FF2B5EF4-FFF2-40B4-BE49-F238E27FC236}">
                <a16:creationId xmlns:a16="http://schemas.microsoft.com/office/drawing/2014/main" id="{42B37DCD-B321-4B5B-A653-ADBBC33AFC07}"/>
              </a:ext>
            </a:extLst>
          </p:cNvPr>
          <p:cNvGrpSpPr/>
          <p:nvPr/>
        </p:nvGrpSpPr>
        <p:grpSpPr>
          <a:xfrm>
            <a:off x="5277635" y="10614867"/>
            <a:ext cx="469155" cy="787764"/>
            <a:chOff x="6520544" y="1857829"/>
            <a:chExt cx="2315993" cy="2319804"/>
          </a:xfrm>
        </p:grpSpPr>
        <p:grpSp>
          <p:nvGrpSpPr>
            <p:cNvPr id="51" name="组合 11">
              <a:extLst>
                <a:ext uri="{FF2B5EF4-FFF2-40B4-BE49-F238E27FC236}">
                  <a16:creationId xmlns:a16="http://schemas.microsoft.com/office/drawing/2014/main" id="{FE636392-A661-4C7C-83A6-CC5F65C9E9F8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5" name="图片 12">
                <a:extLst>
                  <a:ext uri="{FF2B5EF4-FFF2-40B4-BE49-F238E27FC236}">
                    <a16:creationId xmlns:a16="http://schemas.microsoft.com/office/drawing/2014/main" id="{A6701C69-EA7B-4DEC-BD33-4AE25C785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3">
                <a:extLst>
                  <a:ext uri="{FF2B5EF4-FFF2-40B4-BE49-F238E27FC236}">
                    <a16:creationId xmlns:a16="http://schemas.microsoft.com/office/drawing/2014/main" id="{ACB660D1-8FB1-4B9B-9500-DB682A99F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4">
              <a:extLst>
                <a:ext uri="{FF2B5EF4-FFF2-40B4-BE49-F238E27FC236}">
                  <a16:creationId xmlns:a16="http://schemas.microsoft.com/office/drawing/2014/main" id="{0529C74B-6D2D-4A19-AC9D-DCC52EDA1B5C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</p:grpSpPr>
          <p:sp>
            <p:nvSpPr>
              <p:cNvPr id="53" name="矩形 25">
                <a:extLst>
                  <a:ext uri="{FF2B5EF4-FFF2-40B4-BE49-F238E27FC236}">
                    <a16:creationId xmlns:a16="http://schemas.microsoft.com/office/drawing/2014/main" id="{F2B8024D-7B58-45AD-B6C0-4513595C6CE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6">
                <a:extLst>
                  <a:ext uri="{FF2B5EF4-FFF2-40B4-BE49-F238E27FC236}">
                    <a16:creationId xmlns:a16="http://schemas.microsoft.com/office/drawing/2014/main" id="{70B132AA-EDA4-4763-A0DD-273FC4D336C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30">
            <a:extLst>
              <a:ext uri="{FF2B5EF4-FFF2-40B4-BE49-F238E27FC236}">
                <a16:creationId xmlns:a16="http://schemas.microsoft.com/office/drawing/2014/main" id="{F03F0874-F23C-4CDA-8A06-63B92F7789D5}"/>
              </a:ext>
            </a:extLst>
          </p:cNvPr>
          <p:cNvGrpSpPr/>
          <p:nvPr/>
        </p:nvGrpSpPr>
        <p:grpSpPr>
          <a:xfrm>
            <a:off x="7681090" y="10553700"/>
            <a:ext cx="469155" cy="787764"/>
            <a:chOff x="9454244" y="1857829"/>
            <a:chExt cx="2315993" cy="2319804"/>
          </a:xfrm>
        </p:grpSpPr>
        <p:grpSp>
          <p:nvGrpSpPr>
            <p:cNvPr id="58" name="组合 14">
              <a:extLst>
                <a:ext uri="{FF2B5EF4-FFF2-40B4-BE49-F238E27FC236}">
                  <a16:creationId xmlns:a16="http://schemas.microsoft.com/office/drawing/2014/main" id="{733E964A-B5FA-43AD-B3A2-E1FD91EC9EEE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2" name="图片 15">
                <a:extLst>
                  <a:ext uri="{FF2B5EF4-FFF2-40B4-BE49-F238E27FC236}">
                    <a16:creationId xmlns:a16="http://schemas.microsoft.com/office/drawing/2014/main" id="{A3ECDA2F-FD6C-47B0-B905-126C4837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6">
                <a:extLst>
                  <a:ext uri="{FF2B5EF4-FFF2-40B4-BE49-F238E27FC236}">
                    <a16:creationId xmlns:a16="http://schemas.microsoft.com/office/drawing/2014/main" id="{AA0C9B5B-B856-44EC-8988-F4111F65D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7">
              <a:extLst>
                <a:ext uri="{FF2B5EF4-FFF2-40B4-BE49-F238E27FC236}">
                  <a16:creationId xmlns:a16="http://schemas.microsoft.com/office/drawing/2014/main" id="{CE0316B2-C59C-4570-BCB6-40803074B86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</p:grpSpPr>
          <p:sp>
            <p:nvSpPr>
              <p:cNvPr id="60" name="矩形 28">
                <a:extLst>
                  <a:ext uri="{FF2B5EF4-FFF2-40B4-BE49-F238E27FC236}">
                    <a16:creationId xmlns:a16="http://schemas.microsoft.com/office/drawing/2014/main" id="{5A459939-9B93-43FF-B29D-9356E947BC28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9">
                <a:extLst>
                  <a:ext uri="{FF2B5EF4-FFF2-40B4-BE49-F238E27FC236}">
                    <a16:creationId xmlns:a16="http://schemas.microsoft.com/office/drawing/2014/main" id="{6CE96DF8-1F01-46CE-8B98-49B3AF09019D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C6F5E4E4-BCE5-4518-A232-558962CB36E8}"/>
              </a:ext>
            </a:extLst>
          </p:cNvPr>
          <p:cNvGrpSpPr/>
          <p:nvPr/>
        </p:nvGrpSpPr>
        <p:grpSpPr>
          <a:xfrm>
            <a:off x="10084545" y="10553700"/>
            <a:ext cx="469155" cy="787764"/>
            <a:chOff x="9454244" y="1857829"/>
            <a:chExt cx="2315993" cy="2319804"/>
          </a:xfrm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B603DC6-DFBE-4BF9-9100-10854C2980B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76370231-E925-4912-BA12-AE8646E82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F23B0F63-4E5B-47EC-B362-2B35EE2E5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4DAF1AE7-83E5-4414-9EC4-78C251D1FA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2924143B-F20E-4439-9645-EC3765E5296F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1EA33E81-66AD-4D92-A98A-482B3C9F434F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484065"/>
              <a:chOff x="1057819" y="2131313"/>
              <a:chExt cx="1506643" cy="1484065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93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2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4940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3587472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2" name="矩形 17">
            <a:extLst>
              <a:ext uri="{FF2B5EF4-FFF2-40B4-BE49-F238E27FC236}">
                <a16:creationId xmlns:a16="http://schemas.microsoft.com/office/drawing/2014/main" id="{735D311E-F859-46D3-ACAC-F91F32C428C6}"/>
              </a:ext>
            </a:extLst>
          </p:cNvPr>
          <p:cNvSpPr/>
          <p:nvPr/>
        </p:nvSpPr>
        <p:spPr>
          <a:xfrm flipH="1">
            <a:off x="-11520426" y="1123288"/>
            <a:ext cx="205343" cy="63094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1">
            <a:extLst>
              <a:ext uri="{FF2B5EF4-FFF2-40B4-BE49-F238E27FC236}">
                <a16:creationId xmlns:a16="http://schemas.microsoft.com/office/drawing/2014/main" id="{8D23B877-AC6C-4C3D-9E89-9AC6261D709D}"/>
              </a:ext>
            </a:extLst>
          </p:cNvPr>
          <p:cNvGrpSpPr/>
          <p:nvPr/>
        </p:nvGrpSpPr>
        <p:grpSpPr>
          <a:xfrm flipH="1">
            <a:off x="-15811420" y="3511512"/>
            <a:ext cx="909493" cy="1735301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44" name="组合 7">
              <a:extLst>
                <a:ext uri="{FF2B5EF4-FFF2-40B4-BE49-F238E27FC236}">
                  <a16:creationId xmlns:a16="http://schemas.microsoft.com/office/drawing/2014/main" id="{73909473-CD8A-43E5-800A-374159C8E251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48" name="图片 4">
                <a:extLst>
                  <a:ext uri="{FF2B5EF4-FFF2-40B4-BE49-F238E27FC236}">
                    <a16:creationId xmlns:a16="http://schemas.microsoft.com/office/drawing/2014/main" id="{CA6CC90B-78E5-4A32-8FDA-82F0D9FD3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5">
                <a:extLst>
                  <a:ext uri="{FF2B5EF4-FFF2-40B4-BE49-F238E27FC236}">
                    <a16:creationId xmlns:a16="http://schemas.microsoft.com/office/drawing/2014/main" id="{6A175D30-F2A0-4D15-9C56-6BE2704E5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0">
              <a:extLst>
                <a:ext uri="{FF2B5EF4-FFF2-40B4-BE49-F238E27FC236}">
                  <a16:creationId xmlns:a16="http://schemas.microsoft.com/office/drawing/2014/main" id="{9B140AC2-6BA8-4266-9BBC-F907A30AA4BE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46" name="矩形 18">
                <a:extLst>
                  <a:ext uri="{FF2B5EF4-FFF2-40B4-BE49-F238E27FC236}">
                    <a16:creationId xmlns:a16="http://schemas.microsoft.com/office/drawing/2014/main" id="{8D379D58-710A-48B4-B42B-8CAC39A0915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19">
                <a:extLst>
                  <a:ext uri="{FF2B5EF4-FFF2-40B4-BE49-F238E27FC236}">
                    <a16:creationId xmlns:a16="http://schemas.microsoft.com/office/drawing/2014/main" id="{11AF9564-D7DC-4D01-99B7-645475BE9DC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2">
            <a:extLst>
              <a:ext uri="{FF2B5EF4-FFF2-40B4-BE49-F238E27FC236}">
                <a16:creationId xmlns:a16="http://schemas.microsoft.com/office/drawing/2014/main" id="{5E939B20-35FA-47AF-AA52-F74B03CD9C6A}"/>
              </a:ext>
            </a:extLst>
          </p:cNvPr>
          <p:cNvGrpSpPr/>
          <p:nvPr/>
        </p:nvGrpSpPr>
        <p:grpSpPr>
          <a:xfrm flipH="1">
            <a:off x="-13407965" y="3511512"/>
            <a:ext cx="909493" cy="1735301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51" name="组合 8">
              <a:extLst>
                <a:ext uri="{FF2B5EF4-FFF2-40B4-BE49-F238E27FC236}">
                  <a16:creationId xmlns:a16="http://schemas.microsoft.com/office/drawing/2014/main" id="{685F6826-A98C-4674-BB2C-A158FFD859B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55" name="图片 9">
                <a:extLst>
                  <a:ext uri="{FF2B5EF4-FFF2-40B4-BE49-F238E27FC236}">
                    <a16:creationId xmlns:a16="http://schemas.microsoft.com/office/drawing/2014/main" id="{D503E3B9-8AF8-47ED-B42F-A848CDF8C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0">
                <a:extLst>
                  <a:ext uri="{FF2B5EF4-FFF2-40B4-BE49-F238E27FC236}">
                    <a16:creationId xmlns:a16="http://schemas.microsoft.com/office/drawing/2014/main" id="{BC2A0871-7B10-4128-B8D2-74E9541B1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1">
              <a:extLst>
                <a:ext uri="{FF2B5EF4-FFF2-40B4-BE49-F238E27FC236}">
                  <a16:creationId xmlns:a16="http://schemas.microsoft.com/office/drawing/2014/main" id="{CD82FFFE-A26B-4AC2-BC8D-8955E6DD6094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53" name="矩形 22">
                <a:extLst>
                  <a:ext uri="{FF2B5EF4-FFF2-40B4-BE49-F238E27FC236}">
                    <a16:creationId xmlns:a16="http://schemas.microsoft.com/office/drawing/2014/main" id="{60723501-593E-47BA-856B-226FA6C854D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3">
                <a:extLst>
                  <a:ext uri="{FF2B5EF4-FFF2-40B4-BE49-F238E27FC236}">
                    <a16:creationId xmlns:a16="http://schemas.microsoft.com/office/drawing/2014/main" id="{F7CF9B62-1EBB-43E4-881F-291A6589090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6">
            <a:extLst>
              <a:ext uri="{FF2B5EF4-FFF2-40B4-BE49-F238E27FC236}">
                <a16:creationId xmlns:a16="http://schemas.microsoft.com/office/drawing/2014/main" id="{4071B210-F013-4B79-A707-140E6B5DA578}"/>
              </a:ext>
            </a:extLst>
          </p:cNvPr>
          <p:cNvGrpSpPr/>
          <p:nvPr/>
        </p:nvGrpSpPr>
        <p:grpSpPr>
          <a:xfrm flipH="1">
            <a:off x="-11004510" y="3511512"/>
            <a:ext cx="909493" cy="1735301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58" name="组合 11">
              <a:extLst>
                <a:ext uri="{FF2B5EF4-FFF2-40B4-BE49-F238E27FC236}">
                  <a16:creationId xmlns:a16="http://schemas.microsoft.com/office/drawing/2014/main" id="{0013C805-1ED4-48CF-B4E6-7E2D044B6F0E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2" name="图片 12">
                <a:extLst>
                  <a:ext uri="{FF2B5EF4-FFF2-40B4-BE49-F238E27FC236}">
                    <a16:creationId xmlns:a16="http://schemas.microsoft.com/office/drawing/2014/main" id="{C68BE92D-BC86-4837-8B7F-CFBB7AD7D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3">
                <a:extLst>
                  <a:ext uri="{FF2B5EF4-FFF2-40B4-BE49-F238E27FC236}">
                    <a16:creationId xmlns:a16="http://schemas.microsoft.com/office/drawing/2014/main" id="{23757A62-57E1-47D0-9965-BC6CDEA93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4">
              <a:extLst>
                <a:ext uri="{FF2B5EF4-FFF2-40B4-BE49-F238E27FC236}">
                  <a16:creationId xmlns:a16="http://schemas.microsoft.com/office/drawing/2014/main" id="{77FB9FF7-ACB8-4C2C-A116-CC2BBCD9B88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60" name="矩形 25">
                <a:extLst>
                  <a:ext uri="{FF2B5EF4-FFF2-40B4-BE49-F238E27FC236}">
                    <a16:creationId xmlns:a16="http://schemas.microsoft.com/office/drawing/2014/main" id="{662793EB-BED0-4C10-8F88-D1D65D8086A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6">
                <a:extLst>
                  <a:ext uri="{FF2B5EF4-FFF2-40B4-BE49-F238E27FC236}">
                    <a16:creationId xmlns:a16="http://schemas.microsoft.com/office/drawing/2014/main" id="{06A47452-B15E-4FF6-918F-73106E253A4C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A76B88AC-C438-4FA4-847D-D84BEABE59CE}"/>
              </a:ext>
            </a:extLst>
          </p:cNvPr>
          <p:cNvGrpSpPr/>
          <p:nvPr/>
        </p:nvGrpSpPr>
        <p:grpSpPr>
          <a:xfrm flipH="1">
            <a:off x="-6197600" y="3450345"/>
            <a:ext cx="909493" cy="1735301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77BDDD6-54A7-4F80-B5C9-74F750C7776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F1549E52-EB95-4CF9-8727-1217B3365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60BF66C0-D1F7-4DA8-9412-485603DA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545F1136-B9F1-4F31-8402-A3C24EF206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F4BBC9F0-1AE6-4C28-9FDB-F8D148BCE098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AE08FD8E-3A2A-4A9F-BDB6-892DD80120E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0" name="组合 30">
            <a:extLst>
              <a:ext uri="{FF2B5EF4-FFF2-40B4-BE49-F238E27FC236}">
                <a16:creationId xmlns:a16="http://schemas.microsoft.com/office/drawing/2014/main" id="{16876701-0BF0-410C-9AF3-0EE23D099606}"/>
              </a:ext>
            </a:extLst>
          </p:cNvPr>
          <p:cNvGrpSpPr/>
          <p:nvPr/>
        </p:nvGrpSpPr>
        <p:grpSpPr>
          <a:xfrm>
            <a:off x="3014632" y="342562"/>
            <a:ext cx="6162735" cy="6172876"/>
            <a:chOff x="9454244" y="1857829"/>
            <a:chExt cx="2315993" cy="2319804"/>
          </a:xfrm>
        </p:grpSpPr>
        <p:grpSp>
          <p:nvGrpSpPr>
            <p:cNvPr id="81" name="组合 14">
              <a:extLst>
                <a:ext uri="{FF2B5EF4-FFF2-40B4-BE49-F238E27FC236}">
                  <a16:creationId xmlns:a16="http://schemas.microsoft.com/office/drawing/2014/main" id="{49110D68-5C85-4A28-9844-3E0076694B9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85" name="图片 15">
                <a:extLst>
                  <a:ext uri="{FF2B5EF4-FFF2-40B4-BE49-F238E27FC236}">
                    <a16:creationId xmlns:a16="http://schemas.microsoft.com/office/drawing/2014/main" id="{7F45210C-08CD-428A-93B8-2A2DF28F9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6" name="图片 16">
                <a:extLst>
                  <a:ext uri="{FF2B5EF4-FFF2-40B4-BE49-F238E27FC236}">
                    <a16:creationId xmlns:a16="http://schemas.microsoft.com/office/drawing/2014/main" id="{05231CA8-459D-4B27-AF71-E10C18D60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2" name="组合 27">
              <a:extLst>
                <a:ext uri="{FF2B5EF4-FFF2-40B4-BE49-F238E27FC236}">
                  <a16:creationId xmlns:a16="http://schemas.microsoft.com/office/drawing/2014/main" id="{101313EB-440F-4AA1-9306-8AC3B4CDC54A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380080"/>
              <a:chOff x="1066863" y="2187123"/>
              <a:chExt cx="1506643" cy="1380080"/>
            </a:xfrm>
          </p:grpSpPr>
          <p:sp>
            <p:nvSpPr>
              <p:cNvPr id="83" name="矩形 28">
                <a:extLst>
                  <a:ext uri="{FF2B5EF4-FFF2-40B4-BE49-F238E27FC236}">
                    <a16:creationId xmlns:a16="http://schemas.microsoft.com/office/drawing/2014/main" id="{67470C2D-AEB9-4EAF-9267-058D16BA4157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659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4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文本框 29">
                <a:extLst>
                  <a:ext uri="{FF2B5EF4-FFF2-40B4-BE49-F238E27FC236}">
                    <a16:creationId xmlns:a16="http://schemas.microsoft.com/office/drawing/2014/main" id="{8CB38109-2EFC-408D-A6A0-40C48074E02F}"/>
                  </a:ext>
                </a:extLst>
              </p:cNvPr>
              <p:cNvSpPr txBox="1"/>
              <p:nvPr/>
            </p:nvSpPr>
            <p:spPr>
              <a:xfrm>
                <a:off x="1478854" y="2187123"/>
                <a:ext cx="682660" cy="699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11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12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trên lưng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cho ngoan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đừng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rời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lưng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giã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gạo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nuôi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bộ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đội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chày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nghiêng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giấc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em nghiêng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hôi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rơi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má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em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nóng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hổi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gầy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nhấp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nhô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làm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gối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và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tim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hát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thành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lời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: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ngoan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ơi,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ngoan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hỡi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thương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,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thương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bộ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đội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hạt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gạo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trắng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ngần</a:t>
            </a:r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lớn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vung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chày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 err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lún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 dirty="0" err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  <p:sp>
        <p:nvSpPr>
          <p:cNvPr id="10" name="Rectangle 21">
            <a:extLst>
              <a:ext uri="{FF2B5EF4-FFF2-40B4-BE49-F238E27FC236}">
                <a16:creationId xmlns:a16="http://schemas.microsoft.com/office/drawing/2014/main" id="{9AF847B7-2712-4D8B-AA77-5A7991BAFD44}"/>
              </a:ext>
            </a:extLst>
          </p:cNvPr>
          <p:cNvSpPr/>
          <p:nvPr/>
        </p:nvSpPr>
        <p:spPr>
          <a:xfrm>
            <a:off x="5141521" y="5154728"/>
            <a:ext cx="6736139" cy="584775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200" b="1" dirty="0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b="1" dirty="0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3200" b="1" dirty="0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88A419-1D69-4662-B38C-286A9C4A95EA}"/>
              </a:ext>
            </a:extLst>
          </p:cNvPr>
          <p:cNvSpPr/>
          <p:nvPr/>
        </p:nvSpPr>
        <p:spPr>
          <a:xfrm>
            <a:off x="2138363" y="428178"/>
            <a:ext cx="7915275" cy="6001643"/>
          </a:xfrm>
          <a:prstGeom prst="rect">
            <a:avLst/>
          </a:prstGeom>
          <a:solidFill>
            <a:srgbClr val="FFBD7E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đừng rời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 lưng mẹ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3200" b="1" dirty="0">
              <a:latin typeface="+mj-lt"/>
              <a:ea typeface="微软雅黑" panose="020B0503020204020204" pitchFamily="34" charset="-122"/>
            </a:endParaRPr>
          </a:p>
          <a:p>
            <a:endParaRPr lang="en-US" sz="3200" b="1" dirty="0">
              <a:latin typeface="+mj-lt"/>
              <a:ea typeface="微软雅黑" panose="020B0503020204020204" pitchFamily="34" charset="-122"/>
            </a:endParaRPr>
          </a:p>
          <a:p>
            <a:r>
              <a:rPr lang="en-US" sz="3200" b="1" dirty="0"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lún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sz="3200" b="1" dirty="0"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D0BF95-4248-4417-93FB-7845DC00D359}"/>
              </a:ext>
            </a:extLst>
          </p:cNvPr>
          <p:cNvCxnSpPr>
            <a:cxnSpLocks/>
          </p:cNvCxnSpPr>
          <p:nvPr/>
        </p:nvCxnSpPr>
        <p:spPr>
          <a:xfrm flipH="1">
            <a:off x="5591103" y="95512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CE7BCF-1F46-46C9-972B-5861286CDE04}"/>
              </a:ext>
            </a:extLst>
          </p:cNvPr>
          <p:cNvCxnSpPr>
            <a:cxnSpLocks/>
          </p:cNvCxnSpPr>
          <p:nvPr/>
        </p:nvCxnSpPr>
        <p:spPr>
          <a:xfrm flipH="1">
            <a:off x="4103389" y="149940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9384DC-7DF8-4662-B343-B8FA3EAE266D}"/>
              </a:ext>
            </a:extLst>
          </p:cNvPr>
          <p:cNvCxnSpPr>
            <a:cxnSpLocks/>
          </p:cNvCxnSpPr>
          <p:nvPr/>
        </p:nvCxnSpPr>
        <p:spPr>
          <a:xfrm flipH="1">
            <a:off x="5474989" y="1956604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6123A4-9D70-4521-BDD2-014915D9C3BB}"/>
              </a:ext>
            </a:extLst>
          </p:cNvPr>
          <p:cNvCxnSpPr>
            <a:cxnSpLocks/>
          </p:cNvCxnSpPr>
          <p:nvPr/>
        </p:nvCxnSpPr>
        <p:spPr>
          <a:xfrm flipH="1">
            <a:off x="4683960" y="2442832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CFF1BF-63AB-47D2-AE0D-AC32F48343B8}"/>
              </a:ext>
            </a:extLst>
          </p:cNvPr>
          <p:cNvCxnSpPr>
            <a:cxnSpLocks/>
          </p:cNvCxnSpPr>
          <p:nvPr/>
        </p:nvCxnSpPr>
        <p:spPr>
          <a:xfrm flipH="1">
            <a:off x="4096131" y="294357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2E9A0E-F4EA-43B7-A17E-1710A86B20F0}"/>
              </a:ext>
            </a:extLst>
          </p:cNvPr>
          <p:cNvCxnSpPr>
            <a:cxnSpLocks/>
          </p:cNvCxnSpPr>
          <p:nvPr/>
        </p:nvCxnSpPr>
        <p:spPr>
          <a:xfrm flipH="1">
            <a:off x="4553331" y="34152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E4AF1-2FFA-4BCF-B854-945D2CCA5496}"/>
              </a:ext>
            </a:extLst>
          </p:cNvPr>
          <p:cNvCxnSpPr>
            <a:cxnSpLocks/>
          </p:cNvCxnSpPr>
          <p:nvPr/>
        </p:nvCxnSpPr>
        <p:spPr>
          <a:xfrm flipH="1">
            <a:off x="4923445" y="536746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A0E647-E7B2-442B-B46A-8897180B039B}"/>
              </a:ext>
            </a:extLst>
          </p:cNvPr>
          <p:cNvCxnSpPr>
            <a:cxnSpLocks/>
          </p:cNvCxnSpPr>
          <p:nvPr/>
        </p:nvCxnSpPr>
        <p:spPr>
          <a:xfrm flipH="1">
            <a:off x="5007158" y="582769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9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88A419-1D69-4662-B38C-286A9C4A95EA}"/>
              </a:ext>
            </a:extLst>
          </p:cNvPr>
          <p:cNvSpPr/>
          <p:nvPr/>
        </p:nvSpPr>
        <p:spPr>
          <a:xfrm>
            <a:off x="2138363" y="428178"/>
            <a:ext cx="7915275" cy="6001643"/>
          </a:xfrm>
          <a:prstGeom prst="rect">
            <a:avLst/>
          </a:prstGeom>
          <a:solidFill>
            <a:srgbClr val="FFBD7E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đừng rời</a:t>
            </a:r>
            <a:r>
              <a:rPr lang="vi-VN" sz="32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lưng mẹ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32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làm gối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lún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D0BF95-4248-4417-93FB-7845DC00D359}"/>
              </a:ext>
            </a:extLst>
          </p:cNvPr>
          <p:cNvCxnSpPr>
            <a:cxnSpLocks/>
          </p:cNvCxnSpPr>
          <p:nvPr/>
        </p:nvCxnSpPr>
        <p:spPr>
          <a:xfrm flipH="1">
            <a:off x="5591103" y="95512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CE7BCF-1F46-46C9-972B-5861286CDE04}"/>
              </a:ext>
            </a:extLst>
          </p:cNvPr>
          <p:cNvCxnSpPr>
            <a:cxnSpLocks/>
          </p:cNvCxnSpPr>
          <p:nvPr/>
        </p:nvCxnSpPr>
        <p:spPr>
          <a:xfrm flipH="1">
            <a:off x="4103389" y="149940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9384DC-7DF8-4662-B343-B8FA3EAE266D}"/>
              </a:ext>
            </a:extLst>
          </p:cNvPr>
          <p:cNvCxnSpPr>
            <a:cxnSpLocks/>
          </p:cNvCxnSpPr>
          <p:nvPr/>
        </p:nvCxnSpPr>
        <p:spPr>
          <a:xfrm flipH="1">
            <a:off x="5474989" y="1956604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6123A4-9D70-4521-BDD2-014915D9C3BB}"/>
              </a:ext>
            </a:extLst>
          </p:cNvPr>
          <p:cNvCxnSpPr>
            <a:cxnSpLocks/>
          </p:cNvCxnSpPr>
          <p:nvPr/>
        </p:nvCxnSpPr>
        <p:spPr>
          <a:xfrm flipH="1">
            <a:off x="4683960" y="2442832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CFF1BF-63AB-47D2-AE0D-AC32F48343B8}"/>
              </a:ext>
            </a:extLst>
          </p:cNvPr>
          <p:cNvCxnSpPr>
            <a:cxnSpLocks/>
          </p:cNvCxnSpPr>
          <p:nvPr/>
        </p:nvCxnSpPr>
        <p:spPr>
          <a:xfrm flipH="1">
            <a:off x="4096131" y="294357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2E9A0E-F4EA-43B7-A17E-1710A86B20F0}"/>
              </a:ext>
            </a:extLst>
          </p:cNvPr>
          <p:cNvCxnSpPr>
            <a:cxnSpLocks/>
          </p:cNvCxnSpPr>
          <p:nvPr/>
        </p:nvCxnSpPr>
        <p:spPr>
          <a:xfrm flipH="1">
            <a:off x="4553331" y="34152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471CA6-CFFC-4B70-9461-5D541C7C24BF}"/>
              </a:ext>
            </a:extLst>
          </p:cNvPr>
          <p:cNvCxnSpPr>
            <a:cxnSpLocks/>
          </p:cNvCxnSpPr>
          <p:nvPr/>
        </p:nvCxnSpPr>
        <p:spPr>
          <a:xfrm flipH="1">
            <a:off x="6026531" y="43804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E6ECAA-F55E-46E5-AD51-ED2D812ED9FD}"/>
              </a:ext>
            </a:extLst>
          </p:cNvPr>
          <p:cNvCxnSpPr>
            <a:cxnSpLocks/>
          </p:cNvCxnSpPr>
          <p:nvPr/>
        </p:nvCxnSpPr>
        <p:spPr>
          <a:xfrm flipH="1">
            <a:off x="5279045" y="4895746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E4AF1-2FFA-4BCF-B854-945D2CCA5496}"/>
              </a:ext>
            </a:extLst>
          </p:cNvPr>
          <p:cNvCxnSpPr>
            <a:cxnSpLocks/>
          </p:cNvCxnSpPr>
          <p:nvPr/>
        </p:nvCxnSpPr>
        <p:spPr>
          <a:xfrm flipH="1">
            <a:off x="4923445" y="536746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A0E647-E7B2-442B-B46A-8897180B039B}"/>
              </a:ext>
            </a:extLst>
          </p:cNvPr>
          <p:cNvCxnSpPr>
            <a:cxnSpLocks/>
          </p:cNvCxnSpPr>
          <p:nvPr/>
        </p:nvCxnSpPr>
        <p:spPr>
          <a:xfrm flipH="1">
            <a:off x="5007158" y="582769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0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270CE4-A3A0-471A-A342-8D7F5BEFFBC8}"/>
              </a:ext>
            </a:extLst>
          </p:cNvPr>
          <p:cNvSpPr/>
          <p:nvPr/>
        </p:nvSpPr>
        <p:spPr>
          <a:xfrm>
            <a:off x="2190749" y="754228"/>
            <a:ext cx="8587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Học thuộc lòng khổ thơ em thích.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19A5A-DDB0-4883-9B2E-441C1C4C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4" y="1832262"/>
            <a:ext cx="3649100" cy="364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1240E-315A-44C4-8201-E3D5118AB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1" t="20356" r="3854" b="11277"/>
          <a:stretch/>
        </p:blipFill>
        <p:spPr>
          <a:xfrm rot="222802">
            <a:off x="4308034" y="2124764"/>
            <a:ext cx="6769100" cy="3711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5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130919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940925" y="2131313"/>
              <a:ext cx="1711141" cy="1563608"/>
              <a:chOff x="940925" y="2131313"/>
              <a:chExt cx="1711141" cy="1563608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940925" y="2660352"/>
                <a:ext cx="1711141" cy="103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8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8" name="矩形 17">
            <a:extLst>
              <a:ext uri="{FF2B5EF4-FFF2-40B4-BE49-F238E27FC236}">
                <a16:creationId xmlns:a16="http://schemas.microsoft.com/office/drawing/2014/main" id="{67AA5DF5-775C-4EF5-B00E-0C291AC7295A}"/>
              </a:ext>
            </a:extLst>
          </p:cNvPr>
          <p:cNvSpPr/>
          <p:nvPr/>
        </p:nvSpPr>
        <p:spPr>
          <a:xfrm>
            <a:off x="4636346" y="-5699465"/>
            <a:ext cx="128915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9" name="组合 1">
            <a:extLst>
              <a:ext uri="{FF2B5EF4-FFF2-40B4-BE49-F238E27FC236}">
                <a16:creationId xmlns:a16="http://schemas.microsoft.com/office/drawing/2014/main" id="{CCD04ADE-B61B-42EF-86B2-1F2A1E53080F}"/>
              </a:ext>
            </a:extLst>
          </p:cNvPr>
          <p:cNvGrpSpPr/>
          <p:nvPr/>
        </p:nvGrpSpPr>
        <p:grpSpPr>
          <a:xfrm>
            <a:off x="1049502" y="-2686629"/>
            <a:ext cx="695446" cy="106152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80" name="组合 7">
              <a:extLst>
                <a:ext uri="{FF2B5EF4-FFF2-40B4-BE49-F238E27FC236}">
                  <a16:creationId xmlns:a16="http://schemas.microsoft.com/office/drawing/2014/main" id="{2D01A1A7-C6FD-47D8-B805-7CAC97BC2EC3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4" name="图片 4">
                <a:extLst>
                  <a:ext uri="{FF2B5EF4-FFF2-40B4-BE49-F238E27FC236}">
                    <a16:creationId xmlns:a16="http://schemas.microsoft.com/office/drawing/2014/main" id="{E3E1F3EF-2DDB-4893-B14A-A2F32A7BC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5" name="图片 5">
                <a:extLst>
                  <a:ext uri="{FF2B5EF4-FFF2-40B4-BE49-F238E27FC236}">
                    <a16:creationId xmlns:a16="http://schemas.microsoft.com/office/drawing/2014/main" id="{BDDBA6D8-F62F-46B0-B8CD-D4B50664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1" name="组合 20">
              <a:extLst>
                <a:ext uri="{FF2B5EF4-FFF2-40B4-BE49-F238E27FC236}">
                  <a16:creationId xmlns:a16="http://schemas.microsoft.com/office/drawing/2014/main" id="{A24FBE86-0987-4663-89E7-E889328C629B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2" name="矩形 18">
                <a:extLst>
                  <a:ext uri="{FF2B5EF4-FFF2-40B4-BE49-F238E27FC236}">
                    <a16:creationId xmlns:a16="http://schemas.microsoft.com/office/drawing/2014/main" id="{2A2AA85E-8E0C-47A7-B3D9-2BD81357FFB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文本框 19">
                <a:extLst>
                  <a:ext uri="{FF2B5EF4-FFF2-40B4-BE49-F238E27FC236}">
                    <a16:creationId xmlns:a16="http://schemas.microsoft.com/office/drawing/2014/main" id="{53F6ED7C-D851-4590-B781-BA0856C7C9F1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6" name="组合 2">
            <a:extLst>
              <a:ext uri="{FF2B5EF4-FFF2-40B4-BE49-F238E27FC236}">
                <a16:creationId xmlns:a16="http://schemas.microsoft.com/office/drawing/2014/main" id="{4F2A12A1-0144-45D0-B3D9-E2928C79E1DA}"/>
              </a:ext>
            </a:extLst>
          </p:cNvPr>
          <p:cNvGrpSpPr/>
          <p:nvPr/>
        </p:nvGrpSpPr>
        <p:grpSpPr>
          <a:xfrm>
            <a:off x="3452957" y="-2686629"/>
            <a:ext cx="695446" cy="106152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87" name="组合 8">
              <a:extLst>
                <a:ext uri="{FF2B5EF4-FFF2-40B4-BE49-F238E27FC236}">
                  <a16:creationId xmlns:a16="http://schemas.microsoft.com/office/drawing/2014/main" id="{8B08C791-46DC-4720-9021-02C5C02341D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1" name="图片 9">
                <a:extLst>
                  <a:ext uri="{FF2B5EF4-FFF2-40B4-BE49-F238E27FC236}">
                    <a16:creationId xmlns:a16="http://schemas.microsoft.com/office/drawing/2014/main" id="{1584F71E-965B-4450-A349-CA2BE8974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2" name="图片 10">
                <a:extLst>
                  <a:ext uri="{FF2B5EF4-FFF2-40B4-BE49-F238E27FC236}">
                    <a16:creationId xmlns:a16="http://schemas.microsoft.com/office/drawing/2014/main" id="{F1E9E371-7D46-4ACD-8905-D072B8932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8" name="组合 21">
              <a:extLst>
                <a:ext uri="{FF2B5EF4-FFF2-40B4-BE49-F238E27FC236}">
                  <a16:creationId xmlns:a16="http://schemas.microsoft.com/office/drawing/2014/main" id="{64DB25F5-1FCC-48E2-848E-4F488D6721B5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9" name="矩形 22">
                <a:extLst>
                  <a:ext uri="{FF2B5EF4-FFF2-40B4-BE49-F238E27FC236}">
                    <a16:creationId xmlns:a16="http://schemas.microsoft.com/office/drawing/2014/main" id="{0572890E-A541-47D3-BA28-58D4624AE91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文本框 23">
                <a:extLst>
                  <a:ext uri="{FF2B5EF4-FFF2-40B4-BE49-F238E27FC236}">
                    <a16:creationId xmlns:a16="http://schemas.microsoft.com/office/drawing/2014/main" id="{74E6951D-41B8-46CB-8027-8A8B078B8CC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3" name="组合 6">
            <a:extLst>
              <a:ext uri="{FF2B5EF4-FFF2-40B4-BE49-F238E27FC236}">
                <a16:creationId xmlns:a16="http://schemas.microsoft.com/office/drawing/2014/main" id="{36DAB920-2C5B-46F2-A51F-6B7BEE67D5B1}"/>
              </a:ext>
            </a:extLst>
          </p:cNvPr>
          <p:cNvGrpSpPr/>
          <p:nvPr/>
        </p:nvGrpSpPr>
        <p:grpSpPr>
          <a:xfrm>
            <a:off x="5856412" y="-2686629"/>
            <a:ext cx="695446" cy="106152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94" name="组合 11">
              <a:extLst>
                <a:ext uri="{FF2B5EF4-FFF2-40B4-BE49-F238E27FC236}">
                  <a16:creationId xmlns:a16="http://schemas.microsoft.com/office/drawing/2014/main" id="{D4CCA85F-B13E-428E-A5B4-840B0DB57F89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8" name="图片 12">
                <a:extLst>
                  <a:ext uri="{FF2B5EF4-FFF2-40B4-BE49-F238E27FC236}">
                    <a16:creationId xmlns:a16="http://schemas.microsoft.com/office/drawing/2014/main" id="{D4C06A9C-FB34-457C-ADA9-7EEAAA8D6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9" name="图片 13">
                <a:extLst>
                  <a:ext uri="{FF2B5EF4-FFF2-40B4-BE49-F238E27FC236}">
                    <a16:creationId xmlns:a16="http://schemas.microsoft.com/office/drawing/2014/main" id="{6EA65A56-D9E8-4144-81AC-E9979FF4C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5" name="组合 24">
              <a:extLst>
                <a:ext uri="{FF2B5EF4-FFF2-40B4-BE49-F238E27FC236}">
                  <a16:creationId xmlns:a16="http://schemas.microsoft.com/office/drawing/2014/main" id="{3F27C665-11F2-43BA-AEC8-F210CE6C4E12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96" name="矩形 25">
                <a:extLst>
                  <a:ext uri="{FF2B5EF4-FFF2-40B4-BE49-F238E27FC236}">
                    <a16:creationId xmlns:a16="http://schemas.microsoft.com/office/drawing/2014/main" id="{BBBB01E7-C161-4C83-B63D-24F5616D865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文本框 26">
                <a:extLst>
                  <a:ext uri="{FF2B5EF4-FFF2-40B4-BE49-F238E27FC236}">
                    <a16:creationId xmlns:a16="http://schemas.microsoft.com/office/drawing/2014/main" id="{8E663BEE-0C92-42C6-92D2-059960075DAC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0" name="组合 30">
            <a:extLst>
              <a:ext uri="{FF2B5EF4-FFF2-40B4-BE49-F238E27FC236}">
                <a16:creationId xmlns:a16="http://schemas.microsoft.com/office/drawing/2014/main" id="{E8E372E9-D3E5-4FFD-8FD4-30AB00277BED}"/>
              </a:ext>
            </a:extLst>
          </p:cNvPr>
          <p:cNvGrpSpPr/>
          <p:nvPr/>
        </p:nvGrpSpPr>
        <p:grpSpPr>
          <a:xfrm>
            <a:off x="8259867" y="-2747796"/>
            <a:ext cx="695446" cy="106152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1" name="组合 14">
              <a:extLst>
                <a:ext uri="{FF2B5EF4-FFF2-40B4-BE49-F238E27FC236}">
                  <a16:creationId xmlns:a16="http://schemas.microsoft.com/office/drawing/2014/main" id="{2E4F2D9D-AED3-4634-981B-6C1334769970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5" name="图片 15">
                <a:extLst>
                  <a:ext uri="{FF2B5EF4-FFF2-40B4-BE49-F238E27FC236}">
                    <a16:creationId xmlns:a16="http://schemas.microsoft.com/office/drawing/2014/main" id="{EF92BFCD-8810-40FB-8FD8-E503C732E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图片 16">
                <a:extLst>
                  <a:ext uri="{FF2B5EF4-FFF2-40B4-BE49-F238E27FC236}">
                    <a16:creationId xmlns:a16="http://schemas.microsoft.com/office/drawing/2014/main" id="{DB508C59-262F-4500-AE64-19B4FF8AF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2" name="组合 27">
              <a:extLst>
                <a:ext uri="{FF2B5EF4-FFF2-40B4-BE49-F238E27FC236}">
                  <a16:creationId xmlns:a16="http://schemas.microsoft.com/office/drawing/2014/main" id="{52DDEACA-A02D-48AF-B564-15764EEC29E6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7023"/>
              <a:chOff x="1066863" y="2187123"/>
              <a:chExt cx="1506643" cy="1427023"/>
            </a:xfrm>
            <a:grpFill/>
          </p:grpSpPr>
          <p:sp>
            <p:nvSpPr>
              <p:cNvPr id="103" name="矩形 28">
                <a:extLst>
                  <a:ext uri="{FF2B5EF4-FFF2-40B4-BE49-F238E27FC236}">
                    <a16:creationId xmlns:a16="http://schemas.microsoft.com/office/drawing/2014/main" id="{F94858AA-1000-4ACB-AFEF-5CEFE04E3E69}"/>
                  </a:ext>
                </a:extLst>
              </p:cNvPr>
              <p:cNvSpPr/>
              <p:nvPr/>
            </p:nvSpPr>
            <p:spPr>
              <a:xfrm>
                <a:off x="1066863" y="2907916"/>
                <a:ext cx="1506643" cy="7062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文本框 29">
                <a:extLst>
                  <a:ext uri="{FF2B5EF4-FFF2-40B4-BE49-F238E27FC236}">
                    <a16:creationId xmlns:a16="http://schemas.microsoft.com/office/drawing/2014/main" id="{F2A72878-6F1A-4716-B6AA-FF7303860D5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734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>
            <a:extLst>
              <a:ext uri="{FF2B5EF4-FFF2-40B4-BE49-F238E27FC236}">
                <a16:creationId xmlns:a16="http://schemas.microsoft.com/office/drawing/2014/main" id="{CE3114D1-6CEE-41D4-93E5-020FF63D74A5}"/>
              </a:ext>
            </a:extLst>
          </p:cNvPr>
          <p:cNvSpPr/>
          <p:nvPr/>
        </p:nvSpPr>
        <p:spPr>
          <a:xfrm>
            <a:off x="944937" y="1238786"/>
            <a:ext cx="103021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thuộc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lòng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khổ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</a:t>
            </a:r>
            <a:r>
              <a:rPr lang="vi-VN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thích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Xem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lại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Chuẩn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bị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sau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endParaRPr lang="en-US" altLang="zh-CN" sz="54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500D6-9D17-4DA2-A2FE-584D4ED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49" y="2032249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9CAE25-14FB-43D8-A500-E32E0A5D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-1368740"/>
            <a:ext cx="9985828" cy="100022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D595CA-B058-4952-A5B8-A6D5066D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53" y="1531697"/>
            <a:ext cx="4422265" cy="4424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EE96A7AF-1B15-47B7-80F3-8B5151B764CB}"/>
              </a:ext>
            </a:extLst>
          </p:cNvPr>
          <p:cNvSpPr/>
          <p:nvPr/>
        </p:nvSpPr>
        <p:spPr>
          <a:xfrm>
            <a:off x="4070520" y="2355117"/>
            <a:ext cx="42251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5277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/>
          <a:stretch/>
        </p:blipFill>
        <p:spPr>
          <a:xfrm>
            <a:off x="4306640" y="2403046"/>
            <a:ext cx="3730464" cy="334161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3" name="矩形 17">
            <a:extLst>
              <a:ext uri="{FF2B5EF4-FFF2-40B4-BE49-F238E27FC236}">
                <a16:creationId xmlns:a16="http://schemas.microsoft.com/office/drawing/2014/main" id="{82F9F611-6752-4EA6-9ACB-C7385CDDCFBF}"/>
              </a:ext>
            </a:extLst>
          </p:cNvPr>
          <p:cNvSpPr/>
          <p:nvPr/>
        </p:nvSpPr>
        <p:spPr>
          <a:xfrm>
            <a:off x="537802" y="2483728"/>
            <a:ext cx="289407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Mạ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1" name="矩形 17">
            <a:extLst>
              <a:ext uri="{FF2B5EF4-FFF2-40B4-BE49-F238E27FC236}">
                <a16:creationId xmlns:a16="http://schemas.microsoft.com/office/drawing/2014/main" id="{F5ECB573-830E-4BA1-A803-A8BDBFFB790B}"/>
              </a:ext>
            </a:extLst>
          </p:cNvPr>
          <p:cNvSpPr/>
          <p:nvPr/>
        </p:nvSpPr>
        <p:spPr>
          <a:xfrm>
            <a:off x="8228082" y="2403046"/>
            <a:ext cx="3228098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16667E-7 -2.22222E-6 L 0.33724 -0.119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/>
          <a:stretch/>
        </p:blipFill>
        <p:spPr>
          <a:xfrm>
            <a:off x="4321789" y="2689170"/>
            <a:ext cx="3799265" cy="334754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00AB70F8-1388-4E6F-A126-7E50D5A2A440}"/>
              </a:ext>
            </a:extLst>
          </p:cNvPr>
          <p:cNvSpPr/>
          <p:nvPr/>
        </p:nvSpPr>
        <p:spPr>
          <a:xfrm>
            <a:off x="8211378" y="2263391"/>
            <a:ext cx="3228099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7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6.25E-7 3.7037E-6 L -0.30599 -0.0884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/>
          <a:stretch/>
        </p:blipFill>
        <p:spPr>
          <a:xfrm>
            <a:off x="4433525" y="3302295"/>
            <a:ext cx="3687530" cy="316183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6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66667E-6 -4.44444E-6 L -0.30729 -0.4131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2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/>
          <a:stretch/>
        </p:blipFill>
        <p:spPr>
          <a:xfrm>
            <a:off x="4329076" y="3028950"/>
            <a:ext cx="3982830" cy="341528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4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375E-6 2.96296E-6 L 0.30469 -0.38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9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0"/>
          <a:stretch/>
        </p:blipFill>
        <p:spPr>
          <a:xfrm>
            <a:off x="3962364" y="2734514"/>
            <a:ext cx="4289105" cy="374782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71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08333E-6 2.59259E-6 L 0.3138 -0.265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2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728</TotalTime>
  <Words>2415</Words>
  <Application>Microsoft Office PowerPoint</Application>
  <PresentationFormat>Màn hình rộng</PresentationFormat>
  <Paragraphs>412</Paragraphs>
  <Slides>49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49</vt:i4>
      </vt:variant>
    </vt:vector>
  </HeadingPairs>
  <TitlesOfParts>
    <vt:vector size="63" baseType="lpstr">
      <vt:lpstr>UVN La Xanh</vt:lpstr>
      <vt:lpstr>UVN Banh Mi</vt:lpstr>
      <vt:lpstr>Calibri</vt:lpstr>
      <vt:lpstr>Arial</vt:lpstr>
      <vt:lpstr>UTM French Vanilla</vt:lpstr>
      <vt:lpstr>.VnBook-Antiqua</vt:lpstr>
      <vt:lpstr>等线</vt:lpstr>
      <vt:lpstr>Wingdings</vt:lpstr>
      <vt:lpstr>UTM Avo</vt:lpstr>
      <vt:lpstr>等线 Light</vt:lpstr>
      <vt:lpstr>Times New Roman</vt:lpstr>
      <vt:lpstr>UTM Ericsson Capital</vt:lpstr>
      <vt:lpstr>UVN Binh Duong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Hồ Thị Hồng Linh</cp:lastModifiedBy>
  <cp:revision>130</cp:revision>
  <dcterms:created xsi:type="dcterms:W3CDTF">2017-06-20T06:33:06Z</dcterms:created>
  <dcterms:modified xsi:type="dcterms:W3CDTF">2022-08-09T15:17:02Z</dcterms:modified>
  <cp:category>T</cp:category>
  <cp:version>K03</cp:version>
</cp:coreProperties>
</file>